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57" r:id="rId3"/>
    <p:sldId id="260" r:id="rId4"/>
    <p:sldId id="269" r:id="rId5"/>
    <p:sldId id="270" r:id="rId6"/>
    <p:sldId id="271" r:id="rId7"/>
    <p:sldId id="272" r:id="rId8"/>
    <p:sldId id="273" r:id="rId9"/>
    <p:sldId id="259" r:id="rId10"/>
    <p:sldId id="258" r:id="rId11"/>
    <p:sldId id="261" r:id="rId12"/>
    <p:sldId id="262" r:id="rId13"/>
    <p:sldId id="264" r:id="rId14"/>
    <p:sldId id="263" r:id="rId15"/>
    <p:sldId id="266" r:id="rId16"/>
    <p:sldId id="267" r:id="rId17"/>
    <p:sldId id="265" r:id="rId18"/>
    <p:sldId id="26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6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a:alpha val="0"/>
      </a:schemeClr>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685233-94D7-4D3B-8802-AB903C3ADAAC}" type="doc">
      <dgm:prSet loTypeId="urn:microsoft.com/office/officeart/2016/7/layout/RepeatingBendingProcessNew" loCatId="process" qsTypeId="urn:microsoft.com/office/officeart/2005/8/quickstyle/simple4" qsCatId="simple" csTypeId="urn:microsoft.com/office/officeart/2005/8/colors/colorful1" csCatId="colorful" phldr="1"/>
      <dgm:spPr/>
      <dgm:t>
        <a:bodyPr/>
        <a:lstStyle/>
        <a:p>
          <a:endParaRPr lang="en-US"/>
        </a:p>
      </dgm:t>
    </dgm:pt>
    <dgm:pt modelId="{3B06FF01-3B80-48BC-B448-2C6FC64E3EF8}">
      <dgm:prSet/>
      <dgm:spPr/>
      <dgm:t>
        <a:bodyPr/>
        <a:lstStyle/>
        <a:p>
          <a:r>
            <a:rPr lang="en-US" dirty="0"/>
            <a:t>Instant Replay first started out in 1976 when Arc McNally, the then director of officiating, wanted to figure out how long a video review would delay a game.</a:t>
          </a:r>
        </a:p>
      </dgm:t>
    </dgm:pt>
    <dgm:pt modelId="{D5886E55-D5B9-4840-8816-7A620CA613E2}" type="parTrans" cxnId="{2A64C25E-B394-48E8-81B1-C9216332D3B2}">
      <dgm:prSet/>
      <dgm:spPr/>
      <dgm:t>
        <a:bodyPr/>
        <a:lstStyle/>
        <a:p>
          <a:endParaRPr lang="en-US"/>
        </a:p>
      </dgm:t>
    </dgm:pt>
    <dgm:pt modelId="{FED420A2-62BB-48A9-B538-3BD9B3A3A717}" type="sibTrans" cxnId="{2A64C25E-B394-48E8-81B1-C9216332D3B2}">
      <dgm:prSet/>
      <dgm:spPr/>
      <dgm:t>
        <a:bodyPr/>
        <a:lstStyle/>
        <a:p>
          <a:endParaRPr lang="en-US"/>
        </a:p>
      </dgm:t>
    </dgm:pt>
    <dgm:pt modelId="{B6093A1E-EE77-48F9-8122-5A03C0DF7F1C}">
      <dgm:prSet/>
      <dgm:spPr/>
      <dgm:t>
        <a:bodyPr/>
        <a:lstStyle/>
        <a:p>
          <a:r>
            <a:rPr lang="en-US" dirty="0"/>
            <a:t>Using a stopwatch and video camera, he observed a Monday Night Football game between the Dallas Cowboys and the Buffalo Bills.</a:t>
          </a:r>
        </a:p>
      </dgm:t>
    </dgm:pt>
    <dgm:pt modelId="{BD246FDB-4147-4933-A80D-B4FA7150D157}" type="parTrans" cxnId="{80507761-EF58-4CC3-BB46-72B33DCF4C67}">
      <dgm:prSet/>
      <dgm:spPr/>
      <dgm:t>
        <a:bodyPr/>
        <a:lstStyle/>
        <a:p>
          <a:endParaRPr lang="en-US"/>
        </a:p>
      </dgm:t>
    </dgm:pt>
    <dgm:pt modelId="{3DAA9A40-7FA2-47F9-BC21-F7B72D1B9894}" type="sibTrans" cxnId="{80507761-EF58-4CC3-BB46-72B33DCF4C67}">
      <dgm:prSet/>
      <dgm:spPr/>
      <dgm:t>
        <a:bodyPr/>
        <a:lstStyle/>
        <a:p>
          <a:endParaRPr lang="en-US"/>
        </a:p>
      </dgm:t>
    </dgm:pt>
    <dgm:pt modelId="{BACDE878-A7C4-4BE4-B465-9BFF52D71876}">
      <dgm:prSet/>
      <dgm:spPr/>
      <dgm:t>
        <a:bodyPr/>
        <a:lstStyle/>
        <a:p>
          <a:r>
            <a:rPr lang="en-US" dirty="0"/>
            <a:t>He saw a missed call during the game that could’ve been corrected.</a:t>
          </a:r>
        </a:p>
      </dgm:t>
    </dgm:pt>
    <dgm:pt modelId="{6AF783A2-310C-442B-A43D-B380E18B25EE}" type="parTrans" cxnId="{B48E0134-949C-4D7B-9399-7806F9E39AEE}">
      <dgm:prSet/>
      <dgm:spPr/>
      <dgm:t>
        <a:bodyPr/>
        <a:lstStyle/>
        <a:p>
          <a:endParaRPr lang="en-US"/>
        </a:p>
      </dgm:t>
    </dgm:pt>
    <dgm:pt modelId="{D5D0B941-2E35-491B-81FF-1814CC83BFE7}" type="sibTrans" cxnId="{B48E0134-949C-4D7B-9399-7806F9E39AEE}">
      <dgm:prSet/>
      <dgm:spPr/>
      <dgm:t>
        <a:bodyPr/>
        <a:lstStyle/>
        <a:p>
          <a:endParaRPr lang="en-US"/>
        </a:p>
      </dgm:t>
    </dgm:pt>
    <dgm:pt modelId="{5650F2F1-C5F9-4F00-99B5-165322D42CBF}">
      <dgm:prSet/>
      <dgm:spPr/>
      <dgm:t>
        <a:bodyPr/>
        <a:lstStyle/>
        <a:p>
          <a:r>
            <a:rPr lang="en-US" dirty="0"/>
            <a:t>The system was lackluster, being that the technology was costly to implement, more cameras were needed than available, and calls remained inconclusive after extensive review.</a:t>
          </a:r>
        </a:p>
      </dgm:t>
    </dgm:pt>
    <dgm:pt modelId="{9D8FAFDB-67E6-4C89-8B09-D0E90BACD9A1}" type="parTrans" cxnId="{445B26EE-0521-4A00-A99F-224800C302E0}">
      <dgm:prSet/>
      <dgm:spPr/>
      <dgm:t>
        <a:bodyPr/>
        <a:lstStyle/>
        <a:p>
          <a:endParaRPr lang="en-US"/>
        </a:p>
      </dgm:t>
    </dgm:pt>
    <dgm:pt modelId="{72237438-AF00-4955-A359-D4B2741DF7FB}" type="sibTrans" cxnId="{445B26EE-0521-4A00-A99F-224800C302E0}">
      <dgm:prSet/>
      <dgm:spPr/>
      <dgm:t>
        <a:bodyPr/>
        <a:lstStyle/>
        <a:p>
          <a:endParaRPr lang="en-US"/>
        </a:p>
      </dgm:t>
    </dgm:pt>
    <dgm:pt modelId="{9AB83DC2-5FAD-45F9-9554-553378C4F97A}">
      <dgm:prSet/>
      <dgm:spPr/>
      <dgm:t>
        <a:bodyPr/>
        <a:lstStyle/>
        <a:p>
          <a:r>
            <a:rPr lang="en-US"/>
            <a:t>Unwilling to implement this costly measure, the NFL shelved instant replay until the mid-1980s.</a:t>
          </a:r>
        </a:p>
      </dgm:t>
    </dgm:pt>
    <dgm:pt modelId="{764CA045-1AD2-4D45-ACD8-05DD6E4E99AE}" type="parTrans" cxnId="{76DF8892-DA77-4CF7-B2AD-9180393E06E8}">
      <dgm:prSet/>
      <dgm:spPr/>
      <dgm:t>
        <a:bodyPr/>
        <a:lstStyle/>
        <a:p>
          <a:endParaRPr lang="en-US"/>
        </a:p>
      </dgm:t>
    </dgm:pt>
    <dgm:pt modelId="{41C0FD78-269F-4C44-972C-153E17444AB7}" type="sibTrans" cxnId="{76DF8892-DA77-4CF7-B2AD-9180393E06E8}">
      <dgm:prSet/>
      <dgm:spPr/>
      <dgm:t>
        <a:bodyPr/>
        <a:lstStyle/>
        <a:p>
          <a:endParaRPr lang="en-US"/>
        </a:p>
      </dgm:t>
    </dgm:pt>
    <dgm:pt modelId="{0C083D21-5A2F-4EA2-B02E-420EBD102671}">
      <dgm:prSet/>
      <dgm:spPr/>
      <dgm:t>
        <a:bodyPr/>
        <a:lstStyle/>
        <a:p>
          <a:r>
            <a:rPr lang="en-US" dirty="0"/>
            <a:t>Two years later, the first test of instant replay came during the 1978 Hall of Fame game between the Philadelphia Eagles and Miami Dolphins.</a:t>
          </a:r>
        </a:p>
      </dgm:t>
    </dgm:pt>
    <dgm:pt modelId="{10316955-7511-4F91-80BA-17675DE70DDC}" type="parTrans" cxnId="{BDA0A5E7-9FAB-4A27-A84C-87AE188F88BD}">
      <dgm:prSet/>
      <dgm:spPr/>
    </dgm:pt>
    <dgm:pt modelId="{C9FDB342-0FF5-4F55-8AF6-2C9B3C728100}" type="sibTrans" cxnId="{BDA0A5E7-9FAB-4A27-A84C-87AE188F88BD}">
      <dgm:prSet/>
      <dgm:spPr/>
      <dgm:t>
        <a:bodyPr/>
        <a:lstStyle/>
        <a:p>
          <a:endParaRPr lang="en-US"/>
        </a:p>
      </dgm:t>
    </dgm:pt>
    <dgm:pt modelId="{6242ACA0-9792-4712-92FC-EED8DC91B1C2}" type="pres">
      <dgm:prSet presAssocID="{1F685233-94D7-4D3B-8802-AB903C3ADAAC}" presName="Name0" presStyleCnt="0">
        <dgm:presLayoutVars>
          <dgm:dir/>
          <dgm:resizeHandles val="exact"/>
        </dgm:presLayoutVars>
      </dgm:prSet>
      <dgm:spPr/>
    </dgm:pt>
    <dgm:pt modelId="{8B3B826D-D6DD-4066-AE4D-BD919F2333B7}" type="pres">
      <dgm:prSet presAssocID="{3B06FF01-3B80-48BC-B448-2C6FC64E3EF8}" presName="node" presStyleLbl="node1" presStyleIdx="0" presStyleCnt="6">
        <dgm:presLayoutVars>
          <dgm:bulletEnabled val="1"/>
        </dgm:presLayoutVars>
      </dgm:prSet>
      <dgm:spPr/>
    </dgm:pt>
    <dgm:pt modelId="{4361EB56-85A3-4F4F-BD16-A7C9F555DE89}" type="pres">
      <dgm:prSet presAssocID="{FED420A2-62BB-48A9-B538-3BD9B3A3A717}" presName="sibTrans" presStyleLbl="sibTrans1D1" presStyleIdx="0" presStyleCnt="5"/>
      <dgm:spPr/>
    </dgm:pt>
    <dgm:pt modelId="{C5BFCF90-5662-4AF6-AB44-15ACD4FC02D8}" type="pres">
      <dgm:prSet presAssocID="{FED420A2-62BB-48A9-B538-3BD9B3A3A717}" presName="connectorText" presStyleLbl="sibTrans1D1" presStyleIdx="0" presStyleCnt="5"/>
      <dgm:spPr/>
    </dgm:pt>
    <dgm:pt modelId="{BD9FA419-6A24-432C-A5BB-21F5C7DF553F}" type="pres">
      <dgm:prSet presAssocID="{B6093A1E-EE77-48F9-8122-5A03C0DF7F1C}" presName="node" presStyleLbl="node1" presStyleIdx="1" presStyleCnt="6">
        <dgm:presLayoutVars>
          <dgm:bulletEnabled val="1"/>
        </dgm:presLayoutVars>
      </dgm:prSet>
      <dgm:spPr/>
    </dgm:pt>
    <dgm:pt modelId="{FF4451B1-84F4-4A5E-812C-C4B19E244697}" type="pres">
      <dgm:prSet presAssocID="{3DAA9A40-7FA2-47F9-BC21-F7B72D1B9894}" presName="sibTrans" presStyleLbl="sibTrans1D1" presStyleIdx="1" presStyleCnt="5"/>
      <dgm:spPr/>
    </dgm:pt>
    <dgm:pt modelId="{F61F6A0F-FAFE-4563-A41C-51199937A1E2}" type="pres">
      <dgm:prSet presAssocID="{3DAA9A40-7FA2-47F9-BC21-F7B72D1B9894}" presName="connectorText" presStyleLbl="sibTrans1D1" presStyleIdx="1" presStyleCnt="5"/>
      <dgm:spPr/>
    </dgm:pt>
    <dgm:pt modelId="{78CA8536-84F4-46A0-AE79-13656D463BEF}" type="pres">
      <dgm:prSet presAssocID="{BACDE878-A7C4-4BE4-B465-9BFF52D71876}" presName="node" presStyleLbl="node1" presStyleIdx="2" presStyleCnt="6">
        <dgm:presLayoutVars>
          <dgm:bulletEnabled val="1"/>
        </dgm:presLayoutVars>
      </dgm:prSet>
      <dgm:spPr/>
    </dgm:pt>
    <dgm:pt modelId="{6FCAE916-7A80-4426-8EA9-1EE2A3798DFF}" type="pres">
      <dgm:prSet presAssocID="{D5D0B941-2E35-491B-81FF-1814CC83BFE7}" presName="sibTrans" presStyleLbl="sibTrans1D1" presStyleIdx="2" presStyleCnt="5"/>
      <dgm:spPr/>
    </dgm:pt>
    <dgm:pt modelId="{1E14D95C-6617-439F-997B-9BA43E7CDDE6}" type="pres">
      <dgm:prSet presAssocID="{D5D0B941-2E35-491B-81FF-1814CC83BFE7}" presName="connectorText" presStyleLbl="sibTrans1D1" presStyleIdx="2" presStyleCnt="5"/>
      <dgm:spPr/>
    </dgm:pt>
    <dgm:pt modelId="{4082CB1D-DF91-455F-9CF5-9CE2E2E5935C}" type="pres">
      <dgm:prSet presAssocID="{0C083D21-5A2F-4EA2-B02E-420EBD102671}" presName="node" presStyleLbl="node1" presStyleIdx="3" presStyleCnt="6">
        <dgm:presLayoutVars>
          <dgm:bulletEnabled val="1"/>
        </dgm:presLayoutVars>
      </dgm:prSet>
      <dgm:spPr/>
    </dgm:pt>
    <dgm:pt modelId="{21A5F486-D8FD-4446-A3FF-F0311AF9ABC9}" type="pres">
      <dgm:prSet presAssocID="{C9FDB342-0FF5-4F55-8AF6-2C9B3C728100}" presName="sibTrans" presStyleLbl="sibTrans1D1" presStyleIdx="3" presStyleCnt="5"/>
      <dgm:spPr/>
    </dgm:pt>
    <dgm:pt modelId="{1B487C15-233A-47EA-89DE-6398AE8FBF2A}" type="pres">
      <dgm:prSet presAssocID="{C9FDB342-0FF5-4F55-8AF6-2C9B3C728100}" presName="connectorText" presStyleLbl="sibTrans1D1" presStyleIdx="3" presStyleCnt="5"/>
      <dgm:spPr/>
    </dgm:pt>
    <dgm:pt modelId="{1E792D32-5403-4C70-AABC-402A4911E3F1}" type="pres">
      <dgm:prSet presAssocID="{5650F2F1-C5F9-4F00-99B5-165322D42CBF}" presName="node" presStyleLbl="node1" presStyleIdx="4" presStyleCnt="6">
        <dgm:presLayoutVars>
          <dgm:bulletEnabled val="1"/>
        </dgm:presLayoutVars>
      </dgm:prSet>
      <dgm:spPr/>
    </dgm:pt>
    <dgm:pt modelId="{57A1205B-581F-4AB1-BB34-1740A5FCD602}" type="pres">
      <dgm:prSet presAssocID="{72237438-AF00-4955-A359-D4B2741DF7FB}" presName="sibTrans" presStyleLbl="sibTrans1D1" presStyleIdx="4" presStyleCnt="5"/>
      <dgm:spPr/>
    </dgm:pt>
    <dgm:pt modelId="{5CCA69E4-C720-40E7-962A-0A4EB4D2D8D8}" type="pres">
      <dgm:prSet presAssocID="{72237438-AF00-4955-A359-D4B2741DF7FB}" presName="connectorText" presStyleLbl="sibTrans1D1" presStyleIdx="4" presStyleCnt="5"/>
      <dgm:spPr/>
    </dgm:pt>
    <dgm:pt modelId="{7F4623E3-42CC-4D6B-923D-FA4B619F4FCA}" type="pres">
      <dgm:prSet presAssocID="{9AB83DC2-5FAD-45F9-9554-553378C4F97A}" presName="node" presStyleLbl="node1" presStyleIdx="5" presStyleCnt="6">
        <dgm:presLayoutVars>
          <dgm:bulletEnabled val="1"/>
        </dgm:presLayoutVars>
      </dgm:prSet>
      <dgm:spPr/>
    </dgm:pt>
  </dgm:ptLst>
  <dgm:cxnLst>
    <dgm:cxn modelId="{9F7EF623-F4A9-4B54-9B3F-921B81B0C8E5}" type="presOf" srcId="{C9FDB342-0FF5-4F55-8AF6-2C9B3C728100}" destId="{21A5F486-D8FD-4446-A3FF-F0311AF9ABC9}" srcOrd="0" destOrd="0" presId="urn:microsoft.com/office/officeart/2016/7/layout/RepeatingBendingProcessNew"/>
    <dgm:cxn modelId="{FADF6928-898A-4B1E-85E0-B3047A24ECD9}" type="presOf" srcId="{1F685233-94D7-4D3B-8802-AB903C3ADAAC}" destId="{6242ACA0-9792-4712-92FC-EED8DC91B1C2}" srcOrd="0" destOrd="0" presId="urn:microsoft.com/office/officeart/2016/7/layout/RepeatingBendingProcessNew"/>
    <dgm:cxn modelId="{4F9AEE32-0E2A-4A4C-8247-E3746D11A4B6}" type="presOf" srcId="{5650F2F1-C5F9-4F00-99B5-165322D42CBF}" destId="{1E792D32-5403-4C70-AABC-402A4911E3F1}" srcOrd="0" destOrd="0" presId="urn:microsoft.com/office/officeart/2016/7/layout/RepeatingBendingProcessNew"/>
    <dgm:cxn modelId="{B48E0134-949C-4D7B-9399-7806F9E39AEE}" srcId="{1F685233-94D7-4D3B-8802-AB903C3ADAAC}" destId="{BACDE878-A7C4-4BE4-B465-9BFF52D71876}" srcOrd="2" destOrd="0" parTransId="{6AF783A2-310C-442B-A43D-B380E18B25EE}" sibTransId="{D5D0B941-2E35-491B-81FF-1814CC83BFE7}"/>
    <dgm:cxn modelId="{B718AE3C-1831-47E9-ACA5-23CA87E96D7D}" type="presOf" srcId="{3DAA9A40-7FA2-47F9-BC21-F7B72D1B9894}" destId="{F61F6A0F-FAFE-4563-A41C-51199937A1E2}" srcOrd="1" destOrd="0" presId="urn:microsoft.com/office/officeart/2016/7/layout/RepeatingBendingProcessNew"/>
    <dgm:cxn modelId="{2A64C25E-B394-48E8-81B1-C9216332D3B2}" srcId="{1F685233-94D7-4D3B-8802-AB903C3ADAAC}" destId="{3B06FF01-3B80-48BC-B448-2C6FC64E3EF8}" srcOrd="0" destOrd="0" parTransId="{D5886E55-D5B9-4840-8816-7A620CA613E2}" sibTransId="{FED420A2-62BB-48A9-B538-3BD9B3A3A717}"/>
    <dgm:cxn modelId="{80507761-EF58-4CC3-BB46-72B33DCF4C67}" srcId="{1F685233-94D7-4D3B-8802-AB903C3ADAAC}" destId="{B6093A1E-EE77-48F9-8122-5A03C0DF7F1C}" srcOrd="1" destOrd="0" parTransId="{BD246FDB-4147-4933-A80D-B4FA7150D157}" sibTransId="{3DAA9A40-7FA2-47F9-BC21-F7B72D1B9894}"/>
    <dgm:cxn modelId="{633E7C44-31A3-4B63-B12E-38082F2A1DE1}" type="presOf" srcId="{B6093A1E-EE77-48F9-8122-5A03C0DF7F1C}" destId="{BD9FA419-6A24-432C-A5BB-21F5C7DF553F}" srcOrd="0" destOrd="0" presId="urn:microsoft.com/office/officeart/2016/7/layout/RepeatingBendingProcessNew"/>
    <dgm:cxn modelId="{98BD6865-5F3D-4779-B482-B6182CC2704F}" type="presOf" srcId="{BACDE878-A7C4-4BE4-B465-9BFF52D71876}" destId="{78CA8536-84F4-46A0-AE79-13656D463BEF}" srcOrd="0" destOrd="0" presId="urn:microsoft.com/office/officeart/2016/7/layout/RepeatingBendingProcessNew"/>
    <dgm:cxn modelId="{A99B6C51-384C-4678-9AB6-719C182BE1DD}" type="presOf" srcId="{3B06FF01-3B80-48BC-B448-2C6FC64E3EF8}" destId="{8B3B826D-D6DD-4066-AE4D-BD919F2333B7}" srcOrd="0" destOrd="0" presId="urn:microsoft.com/office/officeart/2016/7/layout/RepeatingBendingProcessNew"/>
    <dgm:cxn modelId="{DA799973-07E4-4444-9B48-71D4FF0F9724}" type="presOf" srcId="{3DAA9A40-7FA2-47F9-BC21-F7B72D1B9894}" destId="{FF4451B1-84F4-4A5E-812C-C4B19E244697}" srcOrd="0" destOrd="0" presId="urn:microsoft.com/office/officeart/2016/7/layout/RepeatingBendingProcessNew"/>
    <dgm:cxn modelId="{6B061E87-4C7C-441F-BB38-8848BE8F83A5}" type="presOf" srcId="{FED420A2-62BB-48A9-B538-3BD9B3A3A717}" destId="{4361EB56-85A3-4F4F-BD16-A7C9F555DE89}" srcOrd="0" destOrd="0" presId="urn:microsoft.com/office/officeart/2016/7/layout/RepeatingBendingProcessNew"/>
    <dgm:cxn modelId="{1E36308D-30AF-4366-8158-A55B0A03DB4B}" type="presOf" srcId="{D5D0B941-2E35-491B-81FF-1814CC83BFE7}" destId="{6FCAE916-7A80-4426-8EA9-1EE2A3798DFF}" srcOrd="0" destOrd="0" presId="urn:microsoft.com/office/officeart/2016/7/layout/RepeatingBendingProcessNew"/>
    <dgm:cxn modelId="{0B7A8F90-E826-4DC1-9F5F-CED6E0EE2E51}" type="presOf" srcId="{C9FDB342-0FF5-4F55-8AF6-2C9B3C728100}" destId="{1B487C15-233A-47EA-89DE-6398AE8FBF2A}" srcOrd="1" destOrd="0" presId="urn:microsoft.com/office/officeart/2016/7/layout/RepeatingBendingProcessNew"/>
    <dgm:cxn modelId="{76DF8892-DA77-4CF7-B2AD-9180393E06E8}" srcId="{1F685233-94D7-4D3B-8802-AB903C3ADAAC}" destId="{9AB83DC2-5FAD-45F9-9554-553378C4F97A}" srcOrd="5" destOrd="0" parTransId="{764CA045-1AD2-4D45-ACD8-05DD6E4E99AE}" sibTransId="{41C0FD78-269F-4C44-972C-153E17444AB7}"/>
    <dgm:cxn modelId="{2E70BB94-DC21-4309-8767-EDEE05A4AAC8}" type="presOf" srcId="{D5D0B941-2E35-491B-81FF-1814CC83BFE7}" destId="{1E14D95C-6617-439F-997B-9BA43E7CDDE6}" srcOrd="1" destOrd="0" presId="urn:microsoft.com/office/officeart/2016/7/layout/RepeatingBendingProcessNew"/>
    <dgm:cxn modelId="{DBA0C29B-5D70-48AB-8140-1DAA4E83AA4C}" type="presOf" srcId="{72237438-AF00-4955-A359-D4B2741DF7FB}" destId="{57A1205B-581F-4AB1-BB34-1740A5FCD602}" srcOrd="0" destOrd="0" presId="urn:microsoft.com/office/officeart/2016/7/layout/RepeatingBendingProcessNew"/>
    <dgm:cxn modelId="{E6666FA7-A984-41B4-8C6B-6CD416BA6584}" type="presOf" srcId="{FED420A2-62BB-48A9-B538-3BD9B3A3A717}" destId="{C5BFCF90-5662-4AF6-AB44-15ACD4FC02D8}" srcOrd="1" destOrd="0" presId="urn:microsoft.com/office/officeart/2016/7/layout/RepeatingBendingProcessNew"/>
    <dgm:cxn modelId="{347B6ACB-3409-40B5-ADE9-83A9B1130D49}" type="presOf" srcId="{72237438-AF00-4955-A359-D4B2741DF7FB}" destId="{5CCA69E4-C720-40E7-962A-0A4EB4D2D8D8}" srcOrd="1" destOrd="0" presId="urn:microsoft.com/office/officeart/2016/7/layout/RepeatingBendingProcessNew"/>
    <dgm:cxn modelId="{2DF548DC-7BEF-4C68-A78C-4497BF34ABD5}" type="presOf" srcId="{9AB83DC2-5FAD-45F9-9554-553378C4F97A}" destId="{7F4623E3-42CC-4D6B-923D-FA4B619F4FCA}" srcOrd="0" destOrd="0" presId="urn:microsoft.com/office/officeart/2016/7/layout/RepeatingBendingProcessNew"/>
    <dgm:cxn modelId="{BDA0A5E7-9FAB-4A27-A84C-87AE188F88BD}" srcId="{1F685233-94D7-4D3B-8802-AB903C3ADAAC}" destId="{0C083D21-5A2F-4EA2-B02E-420EBD102671}" srcOrd="3" destOrd="0" parTransId="{10316955-7511-4F91-80BA-17675DE70DDC}" sibTransId="{C9FDB342-0FF5-4F55-8AF6-2C9B3C728100}"/>
    <dgm:cxn modelId="{445B26EE-0521-4A00-A99F-224800C302E0}" srcId="{1F685233-94D7-4D3B-8802-AB903C3ADAAC}" destId="{5650F2F1-C5F9-4F00-99B5-165322D42CBF}" srcOrd="4" destOrd="0" parTransId="{9D8FAFDB-67E6-4C89-8B09-D0E90BACD9A1}" sibTransId="{72237438-AF00-4955-A359-D4B2741DF7FB}"/>
    <dgm:cxn modelId="{999EE9FB-AB32-4CDF-816A-AED8ADEBEEDD}" type="presOf" srcId="{0C083D21-5A2F-4EA2-B02E-420EBD102671}" destId="{4082CB1D-DF91-455F-9CF5-9CE2E2E5935C}" srcOrd="0" destOrd="0" presId="urn:microsoft.com/office/officeart/2016/7/layout/RepeatingBendingProcessNew"/>
    <dgm:cxn modelId="{88CFB868-796C-47DC-9109-1631985BC599}" type="presParOf" srcId="{6242ACA0-9792-4712-92FC-EED8DC91B1C2}" destId="{8B3B826D-D6DD-4066-AE4D-BD919F2333B7}" srcOrd="0" destOrd="0" presId="urn:microsoft.com/office/officeart/2016/7/layout/RepeatingBendingProcessNew"/>
    <dgm:cxn modelId="{BBE2BF52-0EB8-4F7D-9F5D-A58E67AA18B4}" type="presParOf" srcId="{6242ACA0-9792-4712-92FC-EED8DC91B1C2}" destId="{4361EB56-85A3-4F4F-BD16-A7C9F555DE89}" srcOrd="1" destOrd="0" presId="urn:microsoft.com/office/officeart/2016/7/layout/RepeatingBendingProcessNew"/>
    <dgm:cxn modelId="{D5372D68-CD77-490C-B2BE-4BD0B4A1EE0A}" type="presParOf" srcId="{4361EB56-85A3-4F4F-BD16-A7C9F555DE89}" destId="{C5BFCF90-5662-4AF6-AB44-15ACD4FC02D8}" srcOrd="0" destOrd="0" presId="urn:microsoft.com/office/officeart/2016/7/layout/RepeatingBendingProcessNew"/>
    <dgm:cxn modelId="{109050A1-04B8-4566-A7AE-9864DFB96BD4}" type="presParOf" srcId="{6242ACA0-9792-4712-92FC-EED8DC91B1C2}" destId="{BD9FA419-6A24-432C-A5BB-21F5C7DF553F}" srcOrd="2" destOrd="0" presId="urn:microsoft.com/office/officeart/2016/7/layout/RepeatingBendingProcessNew"/>
    <dgm:cxn modelId="{C2A6FFE7-CAF3-41B8-AF4D-9E34A014CAA9}" type="presParOf" srcId="{6242ACA0-9792-4712-92FC-EED8DC91B1C2}" destId="{FF4451B1-84F4-4A5E-812C-C4B19E244697}" srcOrd="3" destOrd="0" presId="urn:microsoft.com/office/officeart/2016/7/layout/RepeatingBendingProcessNew"/>
    <dgm:cxn modelId="{7E7906D8-8275-4F09-A13E-931D221D7722}" type="presParOf" srcId="{FF4451B1-84F4-4A5E-812C-C4B19E244697}" destId="{F61F6A0F-FAFE-4563-A41C-51199937A1E2}" srcOrd="0" destOrd="0" presId="urn:microsoft.com/office/officeart/2016/7/layout/RepeatingBendingProcessNew"/>
    <dgm:cxn modelId="{28DCC0F0-38E3-46F4-A8E8-9834C6DD6909}" type="presParOf" srcId="{6242ACA0-9792-4712-92FC-EED8DC91B1C2}" destId="{78CA8536-84F4-46A0-AE79-13656D463BEF}" srcOrd="4" destOrd="0" presId="urn:microsoft.com/office/officeart/2016/7/layout/RepeatingBendingProcessNew"/>
    <dgm:cxn modelId="{6F8DDA49-067B-45C8-8BBC-711254C5E9F3}" type="presParOf" srcId="{6242ACA0-9792-4712-92FC-EED8DC91B1C2}" destId="{6FCAE916-7A80-4426-8EA9-1EE2A3798DFF}" srcOrd="5" destOrd="0" presId="urn:microsoft.com/office/officeart/2016/7/layout/RepeatingBendingProcessNew"/>
    <dgm:cxn modelId="{157A29D2-4113-4D21-9567-A6A367B08316}" type="presParOf" srcId="{6FCAE916-7A80-4426-8EA9-1EE2A3798DFF}" destId="{1E14D95C-6617-439F-997B-9BA43E7CDDE6}" srcOrd="0" destOrd="0" presId="urn:microsoft.com/office/officeart/2016/7/layout/RepeatingBendingProcessNew"/>
    <dgm:cxn modelId="{EB2E2831-9C0B-4CBD-B736-0474833AC73A}" type="presParOf" srcId="{6242ACA0-9792-4712-92FC-EED8DC91B1C2}" destId="{4082CB1D-DF91-455F-9CF5-9CE2E2E5935C}" srcOrd="6" destOrd="0" presId="urn:microsoft.com/office/officeart/2016/7/layout/RepeatingBendingProcessNew"/>
    <dgm:cxn modelId="{9B688889-46AB-4464-A71F-4E2CEBBDC021}" type="presParOf" srcId="{6242ACA0-9792-4712-92FC-EED8DC91B1C2}" destId="{21A5F486-D8FD-4446-A3FF-F0311AF9ABC9}" srcOrd="7" destOrd="0" presId="urn:microsoft.com/office/officeart/2016/7/layout/RepeatingBendingProcessNew"/>
    <dgm:cxn modelId="{F0DC5C3A-2A9F-44FB-A361-124D3F9E72C8}" type="presParOf" srcId="{21A5F486-D8FD-4446-A3FF-F0311AF9ABC9}" destId="{1B487C15-233A-47EA-89DE-6398AE8FBF2A}" srcOrd="0" destOrd="0" presId="urn:microsoft.com/office/officeart/2016/7/layout/RepeatingBendingProcessNew"/>
    <dgm:cxn modelId="{7B9A5706-0023-4B8B-A5EE-154B0F2C20D9}" type="presParOf" srcId="{6242ACA0-9792-4712-92FC-EED8DC91B1C2}" destId="{1E792D32-5403-4C70-AABC-402A4911E3F1}" srcOrd="8" destOrd="0" presId="urn:microsoft.com/office/officeart/2016/7/layout/RepeatingBendingProcessNew"/>
    <dgm:cxn modelId="{EA483B8B-0CE7-48C8-94C7-A2D7F66E3845}" type="presParOf" srcId="{6242ACA0-9792-4712-92FC-EED8DC91B1C2}" destId="{57A1205B-581F-4AB1-BB34-1740A5FCD602}" srcOrd="9" destOrd="0" presId="urn:microsoft.com/office/officeart/2016/7/layout/RepeatingBendingProcessNew"/>
    <dgm:cxn modelId="{463ED4DB-649B-40E0-B5BF-ABAD37A6B404}" type="presParOf" srcId="{57A1205B-581F-4AB1-BB34-1740A5FCD602}" destId="{5CCA69E4-C720-40E7-962A-0A4EB4D2D8D8}" srcOrd="0" destOrd="0" presId="urn:microsoft.com/office/officeart/2016/7/layout/RepeatingBendingProcessNew"/>
    <dgm:cxn modelId="{49138E58-20B4-477C-8BBE-DFFA6612EF4B}" type="presParOf" srcId="{6242ACA0-9792-4712-92FC-EED8DC91B1C2}" destId="{7F4623E3-42CC-4D6B-923D-FA4B619F4FCA}"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3181AC-F32F-4850-88D2-9149EE8F462B}"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54FA0A4-BBF4-4ABC-8EEC-46EDEF8715E0}">
      <dgm:prSet/>
      <dgm:spPr/>
      <dgm:t>
        <a:bodyPr/>
        <a:lstStyle/>
        <a:p>
          <a:pPr>
            <a:lnSpc>
              <a:spcPct val="100000"/>
            </a:lnSpc>
            <a:defRPr b="1"/>
          </a:pPr>
          <a:r>
            <a:rPr lang="en-US"/>
            <a:t>Using 8 preseason games in 1985, the NFL tested a review system…with promising results.</a:t>
          </a:r>
        </a:p>
      </dgm:t>
    </dgm:pt>
    <dgm:pt modelId="{2806FF35-5BDD-43EE-B542-B48143A81A31}" type="parTrans" cxnId="{2A5B845A-7C00-436A-A1D9-05D1F82AC787}">
      <dgm:prSet/>
      <dgm:spPr/>
      <dgm:t>
        <a:bodyPr/>
        <a:lstStyle/>
        <a:p>
          <a:endParaRPr lang="en-US"/>
        </a:p>
      </dgm:t>
    </dgm:pt>
    <dgm:pt modelId="{C5C76DBE-2EA8-4817-B48B-0DA83CADE3A6}" type="sibTrans" cxnId="{2A5B845A-7C00-436A-A1D9-05D1F82AC787}">
      <dgm:prSet/>
      <dgm:spPr/>
      <dgm:t>
        <a:bodyPr/>
        <a:lstStyle/>
        <a:p>
          <a:endParaRPr lang="en-US"/>
        </a:p>
      </dgm:t>
    </dgm:pt>
    <dgm:pt modelId="{00DA0CC4-6A84-4225-90AB-69172BCE80B5}">
      <dgm:prSet/>
      <dgm:spPr/>
      <dgm:t>
        <a:bodyPr/>
        <a:lstStyle/>
        <a:p>
          <a:pPr>
            <a:lnSpc>
              <a:spcPct val="100000"/>
            </a:lnSpc>
            <a:defRPr b="1"/>
          </a:pPr>
          <a:r>
            <a:rPr lang="en-US"/>
            <a:t>A subsequent vote on a playoff implementation narrowly failed, but it was clear to the league that it was a change that it was being considered.</a:t>
          </a:r>
        </a:p>
      </dgm:t>
    </dgm:pt>
    <dgm:pt modelId="{72E72237-02F4-4F11-A276-A51216488B57}" type="parTrans" cxnId="{F57D28DB-0967-4B83-810E-EBF0CC7E9BF5}">
      <dgm:prSet/>
      <dgm:spPr/>
      <dgm:t>
        <a:bodyPr/>
        <a:lstStyle/>
        <a:p>
          <a:endParaRPr lang="en-US"/>
        </a:p>
      </dgm:t>
    </dgm:pt>
    <dgm:pt modelId="{6F80C461-564E-439E-8FAB-998F3C0E42A8}" type="sibTrans" cxnId="{F57D28DB-0967-4B83-810E-EBF0CC7E9BF5}">
      <dgm:prSet/>
      <dgm:spPr/>
      <dgm:t>
        <a:bodyPr/>
        <a:lstStyle/>
        <a:p>
          <a:endParaRPr lang="en-US"/>
        </a:p>
      </dgm:t>
    </dgm:pt>
    <dgm:pt modelId="{4D75E341-3FF5-48F1-ACD0-58CDD8D8C222}">
      <dgm:prSet/>
      <dgm:spPr/>
      <dgm:t>
        <a:bodyPr/>
        <a:lstStyle/>
        <a:p>
          <a:pPr>
            <a:lnSpc>
              <a:spcPct val="100000"/>
            </a:lnSpc>
            <a:defRPr b="1"/>
          </a:pPr>
          <a:r>
            <a:rPr lang="en-US" dirty="0"/>
            <a:t>In the 1985 system, a replay official monitored the game from a booth and initiated reviews, reversing only when the call was “indisputable.”</a:t>
          </a:r>
        </a:p>
      </dgm:t>
    </dgm:pt>
    <dgm:pt modelId="{AFD6E6CF-880B-4B68-A47D-02DF499B2F95}" type="parTrans" cxnId="{47589F2B-BAA4-4B50-8157-33315A671FF6}">
      <dgm:prSet/>
      <dgm:spPr/>
      <dgm:t>
        <a:bodyPr/>
        <a:lstStyle/>
        <a:p>
          <a:endParaRPr lang="en-US"/>
        </a:p>
      </dgm:t>
    </dgm:pt>
    <dgm:pt modelId="{82AE0014-3371-4D3D-B10C-1EF9B6E5429D}" type="sibTrans" cxnId="{47589F2B-BAA4-4B50-8157-33315A671FF6}">
      <dgm:prSet/>
      <dgm:spPr/>
      <dgm:t>
        <a:bodyPr/>
        <a:lstStyle/>
        <a:p>
          <a:endParaRPr lang="en-US"/>
        </a:p>
      </dgm:t>
    </dgm:pt>
    <dgm:pt modelId="{62818824-471C-4423-9FBB-20E570492098}">
      <dgm:prSet/>
      <dgm:spPr/>
      <dgm:t>
        <a:bodyPr/>
        <a:lstStyle/>
        <a:p>
          <a:pPr>
            <a:lnSpc>
              <a:spcPct val="100000"/>
            </a:lnSpc>
          </a:pPr>
          <a:r>
            <a:rPr lang="en-US"/>
            <a:t>The initial process lacked the challenges and technology known today.</a:t>
          </a:r>
        </a:p>
      </dgm:t>
    </dgm:pt>
    <dgm:pt modelId="{CCA109BF-398C-439C-94F8-EF7A64884696}" type="parTrans" cxnId="{16FD3D34-8FE4-44E8-9C45-55029FE78372}">
      <dgm:prSet/>
      <dgm:spPr/>
      <dgm:t>
        <a:bodyPr/>
        <a:lstStyle/>
        <a:p>
          <a:endParaRPr lang="en-US"/>
        </a:p>
      </dgm:t>
    </dgm:pt>
    <dgm:pt modelId="{7DBD9701-DD18-4F83-8446-20871D45AABE}" type="sibTrans" cxnId="{16FD3D34-8FE4-44E8-9C45-55029FE78372}">
      <dgm:prSet/>
      <dgm:spPr/>
      <dgm:t>
        <a:bodyPr/>
        <a:lstStyle/>
        <a:p>
          <a:endParaRPr lang="en-US"/>
        </a:p>
      </dgm:t>
    </dgm:pt>
    <dgm:pt modelId="{E247818B-1037-40A1-A721-70E2097B52AB}">
      <dgm:prSet/>
      <dgm:spPr/>
      <dgm:t>
        <a:bodyPr/>
        <a:lstStyle/>
        <a:p>
          <a:pPr>
            <a:lnSpc>
              <a:spcPct val="100000"/>
            </a:lnSpc>
          </a:pPr>
          <a:r>
            <a:rPr lang="en-US"/>
            <a:t>Officials sat in a booth with two nine-inch tv’s showing the broadcast feed and two videocassette recorders (which could record and replay individual plays).</a:t>
          </a:r>
        </a:p>
      </dgm:t>
    </dgm:pt>
    <dgm:pt modelId="{6AFC5F75-5D2B-4E90-80A8-3EEA5D659DBF}" type="parTrans" cxnId="{50D4230A-EBB7-4AE7-A5A3-75F6E966AB81}">
      <dgm:prSet/>
      <dgm:spPr/>
      <dgm:t>
        <a:bodyPr/>
        <a:lstStyle/>
        <a:p>
          <a:endParaRPr lang="en-US"/>
        </a:p>
      </dgm:t>
    </dgm:pt>
    <dgm:pt modelId="{1194E295-A263-4C27-90B9-F337D37BF047}" type="sibTrans" cxnId="{50D4230A-EBB7-4AE7-A5A3-75F6E966AB81}">
      <dgm:prSet/>
      <dgm:spPr/>
      <dgm:t>
        <a:bodyPr/>
        <a:lstStyle/>
        <a:p>
          <a:endParaRPr lang="en-US"/>
        </a:p>
      </dgm:t>
    </dgm:pt>
    <dgm:pt modelId="{3D0AF7C6-BE9F-407B-A70F-A76C17A2A531}">
      <dgm:prSet/>
      <dgm:spPr/>
      <dgm:t>
        <a:bodyPr/>
        <a:lstStyle/>
        <a:p>
          <a:pPr>
            <a:lnSpc>
              <a:spcPct val="100000"/>
            </a:lnSpc>
          </a:pPr>
          <a:r>
            <a:rPr lang="en-US"/>
            <a:t>Reviews were two minutes long.</a:t>
          </a:r>
        </a:p>
      </dgm:t>
    </dgm:pt>
    <dgm:pt modelId="{954F2D1D-F893-4E94-8F97-591F94C6664A}" type="parTrans" cxnId="{28D18129-9DDF-4727-9B55-13C66EF89E28}">
      <dgm:prSet/>
      <dgm:spPr/>
      <dgm:t>
        <a:bodyPr/>
        <a:lstStyle/>
        <a:p>
          <a:endParaRPr lang="en-US"/>
        </a:p>
      </dgm:t>
    </dgm:pt>
    <dgm:pt modelId="{6F801991-9A75-4C76-86A3-757984A4778F}" type="sibTrans" cxnId="{28D18129-9DDF-4727-9B55-13C66EF89E28}">
      <dgm:prSet/>
      <dgm:spPr/>
      <dgm:t>
        <a:bodyPr/>
        <a:lstStyle/>
        <a:p>
          <a:endParaRPr lang="en-US"/>
        </a:p>
      </dgm:t>
    </dgm:pt>
    <dgm:pt modelId="{0434962E-4E2E-4CF7-B811-7361874DDAF9}">
      <dgm:prSet/>
      <dgm:spPr/>
      <dgm:t>
        <a:bodyPr/>
        <a:lstStyle/>
        <a:p>
          <a:pPr>
            <a:lnSpc>
              <a:spcPct val="100000"/>
            </a:lnSpc>
            <a:defRPr b="1"/>
          </a:pPr>
          <a:r>
            <a:rPr lang="en-US"/>
            <a:t>After the first year, some adjustments were made to improve the system.</a:t>
          </a:r>
        </a:p>
      </dgm:t>
    </dgm:pt>
    <dgm:pt modelId="{0C5E328A-DC79-42BD-A5AC-7A08DE0274C6}" type="parTrans" cxnId="{54BEB30F-D1CA-4951-9A7B-A559F0787B5E}">
      <dgm:prSet/>
      <dgm:spPr/>
      <dgm:t>
        <a:bodyPr/>
        <a:lstStyle/>
        <a:p>
          <a:endParaRPr lang="en-US"/>
        </a:p>
      </dgm:t>
    </dgm:pt>
    <dgm:pt modelId="{13B26136-D903-401F-93E2-A4582D6C14F3}" type="sibTrans" cxnId="{54BEB30F-D1CA-4951-9A7B-A559F0787B5E}">
      <dgm:prSet/>
      <dgm:spPr/>
      <dgm:t>
        <a:bodyPr/>
        <a:lstStyle/>
        <a:p>
          <a:endParaRPr lang="en-US"/>
        </a:p>
      </dgm:t>
    </dgm:pt>
    <dgm:pt modelId="{0ACBBFC7-B525-4BAB-BAE7-A8A68BFB09CF}">
      <dgm:prSet/>
      <dgm:spPr/>
      <dgm:t>
        <a:bodyPr/>
        <a:lstStyle/>
        <a:p>
          <a:pPr>
            <a:lnSpc>
              <a:spcPct val="100000"/>
            </a:lnSpc>
          </a:pPr>
          <a:r>
            <a:rPr lang="en-US"/>
            <a:t>Training clinics were held to make refs familiar with technology.</a:t>
          </a:r>
        </a:p>
      </dgm:t>
    </dgm:pt>
    <dgm:pt modelId="{8B113FD7-E762-4646-8CC5-4651C0077092}" type="parTrans" cxnId="{77015B33-8E93-4769-A677-E83154B14490}">
      <dgm:prSet/>
      <dgm:spPr/>
      <dgm:t>
        <a:bodyPr/>
        <a:lstStyle/>
        <a:p>
          <a:endParaRPr lang="en-US"/>
        </a:p>
      </dgm:t>
    </dgm:pt>
    <dgm:pt modelId="{25569F2E-E067-407E-A005-716C55F9A2F5}" type="sibTrans" cxnId="{77015B33-8E93-4769-A677-E83154B14490}">
      <dgm:prSet/>
      <dgm:spPr/>
      <dgm:t>
        <a:bodyPr/>
        <a:lstStyle/>
        <a:p>
          <a:endParaRPr lang="en-US"/>
        </a:p>
      </dgm:t>
    </dgm:pt>
    <dgm:pt modelId="{DD064405-16E5-4E7A-8D97-12982343F9E8}">
      <dgm:prSet/>
      <dgm:spPr/>
      <dgm:t>
        <a:bodyPr/>
        <a:lstStyle/>
        <a:p>
          <a:pPr>
            <a:lnSpc>
              <a:spcPct val="100000"/>
            </a:lnSpc>
          </a:pPr>
          <a:r>
            <a:rPr lang="en-US"/>
            <a:t>Review monitors were upgraded from 9 to 12 inches.</a:t>
          </a:r>
        </a:p>
      </dgm:t>
    </dgm:pt>
    <dgm:pt modelId="{CE81EE5F-3CEF-420A-9499-FCD3C540BD5A}" type="parTrans" cxnId="{1AC55A14-6E04-485C-B263-BE866DB9D656}">
      <dgm:prSet/>
      <dgm:spPr/>
      <dgm:t>
        <a:bodyPr/>
        <a:lstStyle/>
        <a:p>
          <a:endParaRPr lang="en-US"/>
        </a:p>
      </dgm:t>
    </dgm:pt>
    <dgm:pt modelId="{BCFDBC61-976D-422E-A98B-F2D75C057EC1}" type="sibTrans" cxnId="{1AC55A14-6E04-485C-B263-BE866DB9D656}">
      <dgm:prSet/>
      <dgm:spPr/>
      <dgm:t>
        <a:bodyPr/>
        <a:lstStyle/>
        <a:p>
          <a:endParaRPr lang="en-US"/>
        </a:p>
      </dgm:t>
    </dgm:pt>
    <dgm:pt modelId="{3E893B97-C880-4A21-B353-2455EA6DE4BC}" type="pres">
      <dgm:prSet presAssocID="{353181AC-F32F-4850-88D2-9149EE8F462B}" presName="root" presStyleCnt="0">
        <dgm:presLayoutVars>
          <dgm:dir/>
          <dgm:resizeHandles val="exact"/>
        </dgm:presLayoutVars>
      </dgm:prSet>
      <dgm:spPr/>
    </dgm:pt>
    <dgm:pt modelId="{B542039D-251F-4A8E-B031-4F5706306EDB}" type="pres">
      <dgm:prSet presAssocID="{F54FA0A4-BBF4-4ABC-8EEC-46EDEF8715E0}" presName="compNode" presStyleCnt="0"/>
      <dgm:spPr/>
    </dgm:pt>
    <dgm:pt modelId="{6AF72374-B647-4EFA-95A6-5F046777AFDE}" type="pres">
      <dgm:prSet presAssocID="{F54FA0A4-BBF4-4ABC-8EEC-46EDEF8715E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seball"/>
        </a:ext>
      </dgm:extLst>
    </dgm:pt>
    <dgm:pt modelId="{9A61D1B3-8AE4-454A-9789-ABB5DDF1C72D}" type="pres">
      <dgm:prSet presAssocID="{F54FA0A4-BBF4-4ABC-8EEC-46EDEF8715E0}" presName="iconSpace" presStyleCnt="0"/>
      <dgm:spPr/>
    </dgm:pt>
    <dgm:pt modelId="{CAEC481C-A1E1-4E5F-B03A-361E1016AE2C}" type="pres">
      <dgm:prSet presAssocID="{F54FA0A4-BBF4-4ABC-8EEC-46EDEF8715E0}" presName="parTx" presStyleLbl="revTx" presStyleIdx="0" presStyleCnt="8">
        <dgm:presLayoutVars>
          <dgm:chMax val="0"/>
          <dgm:chPref val="0"/>
        </dgm:presLayoutVars>
      </dgm:prSet>
      <dgm:spPr/>
    </dgm:pt>
    <dgm:pt modelId="{3EFCEAE7-3C71-4AC5-B0DC-E26E78657D4B}" type="pres">
      <dgm:prSet presAssocID="{F54FA0A4-BBF4-4ABC-8EEC-46EDEF8715E0}" presName="txSpace" presStyleCnt="0"/>
      <dgm:spPr/>
    </dgm:pt>
    <dgm:pt modelId="{1E99DCAC-0233-4576-9056-67666B2BF4C4}" type="pres">
      <dgm:prSet presAssocID="{F54FA0A4-BBF4-4ABC-8EEC-46EDEF8715E0}" presName="desTx" presStyleLbl="revTx" presStyleIdx="1" presStyleCnt="8">
        <dgm:presLayoutVars/>
      </dgm:prSet>
      <dgm:spPr/>
    </dgm:pt>
    <dgm:pt modelId="{A3A29256-8433-4C16-A3FD-B8ADC3306C30}" type="pres">
      <dgm:prSet presAssocID="{C5C76DBE-2EA8-4817-B48B-0DA83CADE3A6}" presName="sibTrans" presStyleCnt="0"/>
      <dgm:spPr/>
    </dgm:pt>
    <dgm:pt modelId="{488BE428-5389-4D13-8667-3B9730C928B4}" type="pres">
      <dgm:prSet presAssocID="{00DA0CC4-6A84-4225-90AB-69172BCE80B5}" presName="compNode" presStyleCnt="0"/>
      <dgm:spPr/>
    </dgm:pt>
    <dgm:pt modelId="{45D42412-FDEE-460D-A53E-4F646B8A93CC}" type="pres">
      <dgm:prSet presAssocID="{00DA0CC4-6A84-4225-90AB-69172BCE80B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C70C5815-DCF2-4AD6-A4DB-6DD285552EAA}" type="pres">
      <dgm:prSet presAssocID="{00DA0CC4-6A84-4225-90AB-69172BCE80B5}" presName="iconSpace" presStyleCnt="0"/>
      <dgm:spPr/>
    </dgm:pt>
    <dgm:pt modelId="{B466A862-8195-4226-8DB9-FD1FE54CEFD7}" type="pres">
      <dgm:prSet presAssocID="{00DA0CC4-6A84-4225-90AB-69172BCE80B5}" presName="parTx" presStyleLbl="revTx" presStyleIdx="2" presStyleCnt="8">
        <dgm:presLayoutVars>
          <dgm:chMax val="0"/>
          <dgm:chPref val="0"/>
        </dgm:presLayoutVars>
      </dgm:prSet>
      <dgm:spPr/>
    </dgm:pt>
    <dgm:pt modelId="{68DE69F6-551B-4F32-BD36-18B5BAA9AB0A}" type="pres">
      <dgm:prSet presAssocID="{00DA0CC4-6A84-4225-90AB-69172BCE80B5}" presName="txSpace" presStyleCnt="0"/>
      <dgm:spPr/>
    </dgm:pt>
    <dgm:pt modelId="{C9D36F05-4F57-4DAF-A064-88F4CED841B0}" type="pres">
      <dgm:prSet presAssocID="{00DA0CC4-6A84-4225-90AB-69172BCE80B5}" presName="desTx" presStyleLbl="revTx" presStyleIdx="3" presStyleCnt="8">
        <dgm:presLayoutVars/>
      </dgm:prSet>
      <dgm:spPr/>
    </dgm:pt>
    <dgm:pt modelId="{EAF726F6-78A3-4A9F-96DA-2CC0C153FD4F}" type="pres">
      <dgm:prSet presAssocID="{6F80C461-564E-439E-8FAB-998F3C0E42A8}" presName="sibTrans" presStyleCnt="0"/>
      <dgm:spPr/>
    </dgm:pt>
    <dgm:pt modelId="{1B6B475C-59A4-4415-9AF1-CA29D4E7A67F}" type="pres">
      <dgm:prSet presAssocID="{4D75E341-3FF5-48F1-ACD0-58CDD8D8C222}" presName="compNode" presStyleCnt="0"/>
      <dgm:spPr/>
    </dgm:pt>
    <dgm:pt modelId="{C923A929-8A6F-431D-97C9-F5F34679E26D}" type="pres">
      <dgm:prSet presAssocID="{4D75E341-3FF5-48F1-ACD0-58CDD8D8C22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E4F5BD30-FABE-4BA0-982F-7CE37D4810EB}" type="pres">
      <dgm:prSet presAssocID="{4D75E341-3FF5-48F1-ACD0-58CDD8D8C222}" presName="iconSpace" presStyleCnt="0"/>
      <dgm:spPr/>
    </dgm:pt>
    <dgm:pt modelId="{8B42F75D-A7B5-4FD6-AEAA-B0F0C873ABEA}" type="pres">
      <dgm:prSet presAssocID="{4D75E341-3FF5-48F1-ACD0-58CDD8D8C222}" presName="parTx" presStyleLbl="revTx" presStyleIdx="4" presStyleCnt="8">
        <dgm:presLayoutVars>
          <dgm:chMax val="0"/>
          <dgm:chPref val="0"/>
        </dgm:presLayoutVars>
      </dgm:prSet>
      <dgm:spPr/>
    </dgm:pt>
    <dgm:pt modelId="{003DD398-3A95-44BC-9A2B-C252C5F525B3}" type="pres">
      <dgm:prSet presAssocID="{4D75E341-3FF5-48F1-ACD0-58CDD8D8C222}" presName="txSpace" presStyleCnt="0"/>
      <dgm:spPr/>
    </dgm:pt>
    <dgm:pt modelId="{9F4E33AB-816D-4943-ABCC-20C4ABCF85EE}" type="pres">
      <dgm:prSet presAssocID="{4D75E341-3FF5-48F1-ACD0-58CDD8D8C222}" presName="desTx" presStyleLbl="revTx" presStyleIdx="5" presStyleCnt="8">
        <dgm:presLayoutVars/>
      </dgm:prSet>
      <dgm:spPr/>
    </dgm:pt>
    <dgm:pt modelId="{E98BE0C5-470C-4912-B6DD-16F758D4B803}" type="pres">
      <dgm:prSet presAssocID="{82AE0014-3371-4D3D-B10C-1EF9B6E5429D}" presName="sibTrans" presStyleCnt="0"/>
      <dgm:spPr/>
    </dgm:pt>
    <dgm:pt modelId="{69CB9407-0B8A-4CA3-BB1C-8DA1F52FC73D}" type="pres">
      <dgm:prSet presAssocID="{0434962E-4E2E-4CF7-B811-7361874DDAF9}" presName="compNode" presStyleCnt="0"/>
      <dgm:spPr/>
    </dgm:pt>
    <dgm:pt modelId="{DD3984D1-4681-4CFC-A521-D6B8FF267614}" type="pres">
      <dgm:prSet presAssocID="{0434962E-4E2E-4CF7-B811-7361874DDAF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lowchart"/>
        </a:ext>
      </dgm:extLst>
    </dgm:pt>
    <dgm:pt modelId="{80C81189-DB92-4F80-A434-6E0DA210DBF0}" type="pres">
      <dgm:prSet presAssocID="{0434962E-4E2E-4CF7-B811-7361874DDAF9}" presName="iconSpace" presStyleCnt="0"/>
      <dgm:spPr/>
    </dgm:pt>
    <dgm:pt modelId="{C48F56E4-99F3-43B3-964F-7015C67907BD}" type="pres">
      <dgm:prSet presAssocID="{0434962E-4E2E-4CF7-B811-7361874DDAF9}" presName="parTx" presStyleLbl="revTx" presStyleIdx="6" presStyleCnt="8">
        <dgm:presLayoutVars>
          <dgm:chMax val="0"/>
          <dgm:chPref val="0"/>
        </dgm:presLayoutVars>
      </dgm:prSet>
      <dgm:spPr/>
    </dgm:pt>
    <dgm:pt modelId="{C9FB4C63-F99C-4757-B342-A85FE365DBC2}" type="pres">
      <dgm:prSet presAssocID="{0434962E-4E2E-4CF7-B811-7361874DDAF9}" presName="txSpace" presStyleCnt="0"/>
      <dgm:spPr/>
    </dgm:pt>
    <dgm:pt modelId="{C4CC91DA-AE38-4DAC-AAD1-0FBFFB6B96CF}" type="pres">
      <dgm:prSet presAssocID="{0434962E-4E2E-4CF7-B811-7361874DDAF9}" presName="desTx" presStyleLbl="revTx" presStyleIdx="7" presStyleCnt="8">
        <dgm:presLayoutVars/>
      </dgm:prSet>
      <dgm:spPr/>
    </dgm:pt>
  </dgm:ptLst>
  <dgm:cxnLst>
    <dgm:cxn modelId="{50D4230A-EBB7-4AE7-A5A3-75F6E966AB81}" srcId="{4D75E341-3FF5-48F1-ACD0-58CDD8D8C222}" destId="{E247818B-1037-40A1-A721-70E2097B52AB}" srcOrd="1" destOrd="0" parTransId="{6AFC5F75-5D2B-4E90-80A8-3EEA5D659DBF}" sibTransId="{1194E295-A263-4C27-90B9-F337D37BF047}"/>
    <dgm:cxn modelId="{8FF5510F-D7D6-4961-B037-C1A5563DFBC7}" type="presOf" srcId="{00DA0CC4-6A84-4225-90AB-69172BCE80B5}" destId="{B466A862-8195-4226-8DB9-FD1FE54CEFD7}" srcOrd="0" destOrd="0" presId="urn:microsoft.com/office/officeart/2018/2/layout/IconLabelDescriptionList"/>
    <dgm:cxn modelId="{54BEB30F-D1CA-4951-9A7B-A559F0787B5E}" srcId="{353181AC-F32F-4850-88D2-9149EE8F462B}" destId="{0434962E-4E2E-4CF7-B811-7361874DDAF9}" srcOrd="3" destOrd="0" parTransId="{0C5E328A-DC79-42BD-A5AC-7A08DE0274C6}" sibTransId="{13B26136-D903-401F-93E2-A4582D6C14F3}"/>
    <dgm:cxn modelId="{1AC55A14-6E04-485C-B263-BE866DB9D656}" srcId="{0434962E-4E2E-4CF7-B811-7361874DDAF9}" destId="{DD064405-16E5-4E7A-8D97-12982343F9E8}" srcOrd="1" destOrd="0" parTransId="{CE81EE5F-3CEF-420A-9499-FCD3C540BD5A}" sibTransId="{BCFDBC61-976D-422E-A98B-F2D75C057EC1}"/>
    <dgm:cxn modelId="{28D18129-9DDF-4727-9B55-13C66EF89E28}" srcId="{4D75E341-3FF5-48F1-ACD0-58CDD8D8C222}" destId="{3D0AF7C6-BE9F-407B-A70F-A76C17A2A531}" srcOrd="2" destOrd="0" parTransId="{954F2D1D-F893-4E94-8F97-591F94C6664A}" sibTransId="{6F801991-9A75-4C76-86A3-757984A4778F}"/>
    <dgm:cxn modelId="{47589F2B-BAA4-4B50-8157-33315A671FF6}" srcId="{353181AC-F32F-4850-88D2-9149EE8F462B}" destId="{4D75E341-3FF5-48F1-ACD0-58CDD8D8C222}" srcOrd="2" destOrd="0" parTransId="{AFD6E6CF-880B-4B68-A47D-02DF499B2F95}" sibTransId="{82AE0014-3371-4D3D-B10C-1EF9B6E5429D}"/>
    <dgm:cxn modelId="{D4E7F12C-ED27-4631-8077-F3C62F99BAE1}" type="presOf" srcId="{353181AC-F32F-4850-88D2-9149EE8F462B}" destId="{3E893B97-C880-4A21-B353-2455EA6DE4BC}" srcOrd="0" destOrd="0" presId="urn:microsoft.com/office/officeart/2018/2/layout/IconLabelDescriptionList"/>
    <dgm:cxn modelId="{77015B33-8E93-4769-A677-E83154B14490}" srcId="{0434962E-4E2E-4CF7-B811-7361874DDAF9}" destId="{0ACBBFC7-B525-4BAB-BAE7-A8A68BFB09CF}" srcOrd="0" destOrd="0" parTransId="{8B113FD7-E762-4646-8CC5-4651C0077092}" sibTransId="{25569F2E-E067-407E-A005-716C55F9A2F5}"/>
    <dgm:cxn modelId="{16FD3D34-8FE4-44E8-9C45-55029FE78372}" srcId="{4D75E341-3FF5-48F1-ACD0-58CDD8D8C222}" destId="{62818824-471C-4423-9FBB-20E570492098}" srcOrd="0" destOrd="0" parTransId="{CCA109BF-398C-439C-94F8-EF7A64884696}" sibTransId="{7DBD9701-DD18-4F83-8446-20871D45AABE}"/>
    <dgm:cxn modelId="{D0137E66-75B8-4793-AFDF-94D8E53E302B}" type="presOf" srcId="{F54FA0A4-BBF4-4ABC-8EEC-46EDEF8715E0}" destId="{CAEC481C-A1E1-4E5F-B03A-361E1016AE2C}" srcOrd="0" destOrd="0" presId="urn:microsoft.com/office/officeart/2018/2/layout/IconLabelDescriptionList"/>
    <dgm:cxn modelId="{9005D675-C034-4523-8579-0D9F8401175F}" type="presOf" srcId="{0434962E-4E2E-4CF7-B811-7361874DDAF9}" destId="{C48F56E4-99F3-43B3-964F-7015C67907BD}" srcOrd="0" destOrd="0" presId="urn:microsoft.com/office/officeart/2018/2/layout/IconLabelDescriptionList"/>
    <dgm:cxn modelId="{2A5B845A-7C00-436A-A1D9-05D1F82AC787}" srcId="{353181AC-F32F-4850-88D2-9149EE8F462B}" destId="{F54FA0A4-BBF4-4ABC-8EEC-46EDEF8715E0}" srcOrd="0" destOrd="0" parTransId="{2806FF35-5BDD-43EE-B542-B48143A81A31}" sibTransId="{C5C76DBE-2EA8-4817-B48B-0DA83CADE3A6}"/>
    <dgm:cxn modelId="{486FAE82-F03D-4EC7-956C-B8E2C9AE4BF3}" type="presOf" srcId="{4D75E341-3FF5-48F1-ACD0-58CDD8D8C222}" destId="{8B42F75D-A7B5-4FD6-AEAA-B0F0C873ABEA}" srcOrd="0" destOrd="0" presId="urn:microsoft.com/office/officeart/2018/2/layout/IconLabelDescriptionList"/>
    <dgm:cxn modelId="{C7F2078E-D180-4882-AF4D-1860C7E78C7F}" type="presOf" srcId="{62818824-471C-4423-9FBB-20E570492098}" destId="{9F4E33AB-816D-4943-ABCC-20C4ABCF85EE}" srcOrd="0" destOrd="0" presId="urn:microsoft.com/office/officeart/2018/2/layout/IconLabelDescriptionList"/>
    <dgm:cxn modelId="{101DD4B6-DCAD-45D7-856E-5C752476717A}" type="presOf" srcId="{0ACBBFC7-B525-4BAB-BAE7-A8A68BFB09CF}" destId="{C4CC91DA-AE38-4DAC-AAD1-0FBFFB6B96CF}" srcOrd="0" destOrd="0" presId="urn:microsoft.com/office/officeart/2018/2/layout/IconLabelDescriptionList"/>
    <dgm:cxn modelId="{3DB333C2-5C64-4F50-ABD8-6FA19F5F77DD}" type="presOf" srcId="{3D0AF7C6-BE9F-407B-A70F-A76C17A2A531}" destId="{9F4E33AB-816D-4943-ABCC-20C4ABCF85EE}" srcOrd="0" destOrd="2" presId="urn:microsoft.com/office/officeart/2018/2/layout/IconLabelDescriptionList"/>
    <dgm:cxn modelId="{56FC28D0-B5F3-44C4-B8E0-779ABD332E73}" type="presOf" srcId="{E247818B-1037-40A1-A721-70E2097B52AB}" destId="{9F4E33AB-816D-4943-ABCC-20C4ABCF85EE}" srcOrd="0" destOrd="1" presId="urn:microsoft.com/office/officeart/2018/2/layout/IconLabelDescriptionList"/>
    <dgm:cxn modelId="{F57D28DB-0967-4B83-810E-EBF0CC7E9BF5}" srcId="{353181AC-F32F-4850-88D2-9149EE8F462B}" destId="{00DA0CC4-6A84-4225-90AB-69172BCE80B5}" srcOrd="1" destOrd="0" parTransId="{72E72237-02F4-4F11-A276-A51216488B57}" sibTransId="{6F80C461-564E-439E-8FAB-998F3C0E42A8}"/>
    <dgm:cxn modelId="{F8A2BDF2-4541-492E-8E98-F0B4909575A1}" type="presOf" srcId="{DD064405-16E5-4E7A-8D97-12982343F9E8}" destId="{C4CC91DA-AE38-4DAC-AAD1-0FBFFB6B96CF}" srcOrd="0" destOrd="1" presId="urn:microsoft.com/office/officeart/2018/2/layout/IconLabelDescriptionList"/>
    <dgm:cxn modelId="{B3A6F8BC-7766-4B56-81F9-5C8D38836BEC}" type="presParOf" srcId="{3E893B97-C880-4A21-B353-2455EA6DE4BC}" destId="{B542039D-251F-4A8E-B031-4F5706306EDB}" srcOrd="0" destOrd="0" presId="urn:microsoft.com/office/officeart/2018/2/layout/IconLabelDescriptionList"/>
    <dgm:cxn modelId="{DB2DFB76-7419-449F-9614-F505D25EF493}" type="presParOf" srcId="{B542039D-251F-4A8E-B031-4F5706306EDB}" destId="{6AF72374-B647-4EFA-95A6-5F046777AFDE}" srcOrd="0" destOrd="0" presId="urn:microsoft.com/office/officeart/2018/2/layout/IconLabelDescriptionList"/>
    <dgm:cxn modelId="{18440450-6AA6-4852-BCCF-3A732AC928B8}" type="presParOf" srcId="{B542039D-251F-4A8E-B031-4F5706306EDB}" destId="{9A61D1B3-8AE4-454A-9789-ABB5DDF1C72D}" srcOrd="1" destOrd="0" presId="urn:microsoft.com/office/officeart/2018/2/layout/IconLabelDescriptionList"/>
    <dgm:cxn modelId="{B7713247-251D-4151-A322-47287267EC4D}" type="presParOf" srcId="{B542039D-251F-4A8E-B031-4F5706306EDB}" destId="{CAEC481C-A1E1-4E5F-B03A-361E1016AE2C}" srcOrd="2" destOrd="0" presId="urn:microsoft.com/office/officeart/2018/2/layout/IconLabelDescriptionList"/>
    <dgm:cxn modelId="{0B3A260F-6C85-43B7-9C03-98C773FB5C61}" type="presParOf" srcId="{B542039D-251F-4A8E-B031-4F5706306EDB}" destId="{3EFCEAE7-3C71-4AC5-B0DC-E26E78657D4B}" srcOrd="3" destOrd="0" presId="urn:microsoft.com/office/officeart/2018/2/layout/IconLabelDescriptionList"/>
    <dgm:cxn modelId="{F992E5A5-CBFE-45A2-AC4E-B567129D5984}" type="presParOf" srcId="{B542039D-251F-4A8E-B031-4F5706306EDB}" destId="{1E99DCAC-0233-4576-9056-67666B2BF4C4}" srcOrd="4" destOrd="0" presId="urn:microsoft.com/office/officeart/2018/2/layout/IconLabelDescriptionList"/>
    <dgm:cxn modelId="{AEA11099-48FF-4FAF-9638-43151A210319}" type="presParOf" srcId="{3E893B97-C880-4A21-B353-2455EA6DE4BC}" destId="{A3A29256-8433-4C16-A3FD-B8ADC3306C30}" srcOrd="1" destOrd="0" presId="urn:microsoft.com/office/officeart/2018/2/layout/IconLabelDescriptionList"/>
    <dgm:cxn modelId="{7A38C4E0-0FA9-46EB-B329-896CF774D12D}" type="presParOf" srcId="{3E893B97-C880-4A21-B353-2455EA6DE4BC}" destId="{488BE428-5389-4D13-8667-3B9730C928B4}" srcOrd="2" destOrd="0" presId="urn:microsoft.com/office/officeart/2018/2/layout/IconLabelDescriptionList"/>
    <dgm:cxn modelId="{D813F8F4-7491-4358-84CF-D4B149833A35}" type="presParOf" srcId="{488BE428-5389-4D13-8667-3B9730C928B4}" destId="{45D42412-FDEE-460D-A53E-4F646B8A93CC}" srcOrd="0" destOrd="0" presId="urn:microsoft.com/office/officeart/2018/2/layout/IconLabelDescriptionList"/>
    <dgm:cxn modelId="{5352A625-BA98-4493-B033-29A7B6141E21}" type="presParOf" srcId="{488BE428-5389-4D13-8667-3B9730C928B4}" destId="{C70C5815-DCF2-4AD6-A4DB-6DD285552EAA}" srcOrd="1" destOrd="0" presId="urn:microsoft.com/office/officeart/2018/2/layout/IconLabelDescriptionList"/>
    <dgm:cxn modelId="{56BAA699-2E8C-441B-9047-D966C6E77F65}" type="presParOf" srcId="{488BE428-5389-4D13-8667-3B9730C928B4}" destId="{B466A862-8195-4226-8DB9-FD1FE54CEFD7}" srcOrd="2" destOrd="0" presId="urn:microsoft.com/office/officeart/2018/2/layout/IconLabelDescriptionList"/>
    <dgm:cxn modelId="{6CAE81D7-51F4-403F-9F57-6BD6063E2F61}" type="presParOf" srcId="{488BE428-5389-4D13-8667-3B9730C928B4}" destId="{68DE69F6-551B-4F32-BD36-18B5BAA9AB0A}" srcOrd="3" destOrd="0" presId="urn:microsoft.com/office/officeart/2018/2/layout/IconLabelDescriptionList"/>
    <dgm:cxn modelId="{15CC8D74-A2C5-4E60-A1B3-6395169F0A42}" type="presParOf" srcId="{488BE428-5389-4D13-8667-3B9730C928B4}" destId="{C9D36F05-4F57-4DAF-A064-88F4CED841B0}" srcOrd="4" destOrd="0" presId="urn:microsoft.com/office/officeart/2018/2/layout/IconLabelDescriptionList"/>
    <dgm:cxn modelId="{0DD81105-1804-4C86-850E-DDEDC5567C95}" type="presParOf" srcId="{3E893B97-C880-4A21-B353-2455EA6DE4BC}" destId="{EAF726F6-78A3-4A9F-96DA-2CC0C153FD4F}" srcOrd="3" destOrd="0" presId="urn:microsoft.com/office/officeart/2018/2/layout/IconLabelDescriptionList"/>
    <dgm:cxn modelId="{F7895B4C-54CD-4017-A4BD-62F94C45BA9F}" type="presParOf" srcId="{3E893B97-C880-4A21-B353-2455EA6DE4BC}" destId="{1B6B475C-59A4-4415-9AF1-CA29D4E7A67F}" srcOrd="4" destOrd="0" presId="urn:microsoft.com/office/officeart/2018/2/layout/IconLabelDescriptionList"/>
    <dgm:cxn modelId="{1A0D3530-1C2F-488C-B8C5-1F40975FD073}" type="presParOf" srcId="{1B6B475C-59A4-4415-9AF1-CA29D4E7A67F}" destId="{C923A929-8A6F-431D-97C9-F5F34679E26D}" srcOrd="0" destOrd="0" presId="urn:microsoft.com/office/officeart/2018/2/layout/IconLabelDescriptionList"/>
    <dgm:cxn modelId="{8EE1AB81-57F7-4CA8-A761-FE9FF688D3B1}" type="presParOf" srcId="{1B6B475C-59A4-4415-9AF1-CA29D4E7A67F}" destId="{E4F5BD30-FABE-4BA0-982F-7CE37D4810EB}" srcOrd="1" destOrd="0" presId="urn:microsoft.com/office/officeart/2018/2/layout/IconLabelDescriptionList"/>
    <dgm:cxn modelId="{9A16E1CD-CCE9-4A4C-84C8-38BD1FC2FA84}" type="presParOf" srcId="{1B6B475C-59A4-4415-9AF1-CA29D4E7A67F}" destId="{8B42F75D-A7B5-4FD6-AEAA-B0F0C873ABEA}" srcOrd="2" destOrd="0" presId="urn:microsoft.com/office/officeart/2018/2/layout/IconLabelDescriptionList"/>
    <dgm:cxn modelId="{A12E9F28-BAA0-42B9-84D8-F723908B5780}" type="presParOf" srcId="{1B6B475C-59A4-4415-9AF1-CA29D4E7A67F}" destId="{003DD398-3A95-44BC-9A2B-C252C5F525B3}" srcOrd="3" destOrd="0" presId="urn:microsoft.com/office/officeart/2018/2/layout/IconLabelDescriptionList"/>
    <dgm:cxn modelId="{45EFAF1F-B320-423E-949F-B07F1F9BA81C}" type="presParOf" srcId="{1B6B475C-59A4-4415-9AF1-CA29D4E7A67F}" destId="{9F4E33AB-816D-4943-ABCC-20C4ABCF85EE}" srcOrd="4" destOrd="0" presId="urn:microsoft.com/office/officeart/2018/2/layout/IconLabelDescriptionList"/>
    <dgm:cxn modelId="{C70F0C9D-0A3D-4FF6-B937-57673963C43F}" type="presParOf" srcId="{3E893B97-C880-4A21-B353-2455EA6DE4BC}" destId="{E98BE0C5-470C-4912-B6DD-16F758D4B803}" srcOrd="5" destOrd="0" presId="urn:microsoft.com/office/officeart/2018/2/layout/IconLabelDescriptionList"/>
    <dgm:cxn modelId="{014EF5A8-9057-4C51-91B0-64EAEFFC330C}" type="presParOf" srcId="{3E893B97-C880-4A21-B353-2455EA6DE4BC}" destId="{69CB9407-0B8A-4CA3-BB1C-8DA1F52FC73D}" srcOrd="6" destOrd="0" presId="urn:microsoft.com/office/officeart/2018/2/layout/IconLabelDescriptionList"/>
    <dgm:cxn modelId="{A2FE386A-DE59-4F5A-8F63-350DCBDA6B94}" type="presParOf" srcId="{69CB9407-0B8A-4CA3-BB1C-8DA1F52FC73D}" destId="{DD3984D1-4681-4CFC-A521-D6B8FF267614}" srcOrd="0" destOrd="0" presId="urn:microsoft.com/office/officeart/2018/2/layout/IconLabelDescriptionList"/>
    <dgm:cxn modelId="{C28F180E-F2BD-4BCD-98A4-A107F7E29C4A}" type="presParOf" srcId="{69CB9407-0B8A-4CA3-BB1C-8DA1F52FC73D}" destId="{80C81189-DB92-4F80-A434-6E0DA210DBF0}" srcOrd="1" destOrd="0" presId="urn:microsoft.com/office/officeart/2018/2/layout/IconLabelDescriptionList"/>
    <dgm:cxn modelId="{ACED4C1B-8893-4779-82D0-40EF0BF9B909}" type="presParOf" srcId="{69CB9407-0B8A-4CA3-BB1C-8DA1F52FC73D}" destId="{C48F56E4-99F3-43B3-964F-7015C67907BD}" srcOrd="2" destOrd="0" presId="urn:microsoft.com/office/officeart/2018/2/layout/IconLabelDescriptionList"/>
    <dgm:cxn modelId="{16C8202C-70BE-497C-BBA8-9A97697125C7}" type="presParOf" srcId="{69CB9407-0B8A-4CA3-BB1C-8DA1F52FC73D}" destId="{C9FB4C63-F99C-4757-B342-A85FE365DBC2}" srcOrd="3" destOrd="0" presId="urn:microsoft.com/office/officeart/2018/2/layout/IconLabelDescriptionList"/>
    <dgm:cxn modelId="{1B5B81F5-FC1B-4AC0-9A99-8F3B6F842AB7}" type="presParOf" srcId="{69CB9407-0B8A-4CA3-BB1C-8DA1F52FC73D}" destId="{C4CC91DA-AE38-4DAC-AAD1-0FBFFB6B96CF}"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4E5278-BC0A-425C-8F65-8B9E81E2C095}"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73D7509F-D357-4769-B8BD-982D0D268D8C}">
      <dgm:prSet/>
      <dgm:spPr/>
      <dgm:t>
        <a:bodyPr/>
        <a:lstStyle/>
        <a:p>
          <a:r>
            <a:rPr lang="en-US"/>
            <a:t>Due to communication miscues over the given walkie-talkies, the league replaced them with pagers and radio sets.</a:t>
          </a:r>
        </a:p>
      </dgm:t>
    </dgm:pt>
    <dgm:pt modelId="{A02E0B4E-D46A-4D51-A763-9B87D419A62A}" type="parTrans" cxnId="{D85AC4E6-0249-411F-9097-92A6DC90C5A0}">
      <dgm:prSet/>
      <dgm:spPr/>
      <dgm:t>
        <a:bodyPr/>
        <a:lstStyle/>
        <a:p>
          <a:endParaRPr lang="en-US"/>
        </a:p>
      </dgm:t>
    </dgm:pt>
    <dgm:pt modelId="{D73BC0E4-269C-42DF-A8CF-ED0DDE07ACE2}" type="sibTrans" cxnId="{D85AC4E6-0249-411F-9097-92A6DC90C5A0}">
      <dgm:prSet/>
      <dgm:spPr/>
      <dgm:t>
        <a:bodyPr/>
        <a:lstStyle/>
        <a:p>
          <a:endParaRPr lang="en-US"/>
        </a:p>
      </dgm:t>
    </dgm:pt>
    <dgm:pt modelId="{A15774DB-9684-494B-8D52-1EB01228EC8D}">
      <dgm:prSet/>
      <dgm:spPr/>
      <dgm:t>
        <a:bodyPr/>
        <a:lstStyle/>
        <a:p>
          <a:r>
            <a:rPr lang="en-US"/>
            <a:t>Terminology was changed to clear terms such as “confirmed” and “reversed” to avoid confusion.</a:t>
          </a:r>
        </a:p>
      </dgm:t>
    </dgm:pt>
    <dgm:pt modelId="{19FB0E87-6C27-415E-91B3-90BF22F62B13}" type="parTrans" cxnId="{52A9C0F0-CE0C-4FA5-8D8E-47928B4A4250}">
      <dgm:prSet/>
      <dgm:spPr/>
      <dgm:t>
        <a:bodyPr/>
        <a:lstStyle/>
        <a:p>
          <a:endParaRPr lang="en-US"/>
        </a:p>
      </dgm:t>
    </dgm:pt>
    <dgm:pt modelId="{FD224E77-1475-484D-9444-D02E9086EBB1}" type="sibTrans" cxnId="{52A9C0F0-CE0C-4FA5-8D8E-47928B4A4250}">
      <dgm:prSet/>
      <dgm:spPr/>
      <dgm:t>
        <a:bodyPr/>
        <a:lstStyle/>
        <a:p>
          <a:endParaRPr lang="en-US"/>
        </a:p>
      </dgm:t>
    </dgm:pt>
    <dgm:pt modelId="{BDCBE561-442F-4907-A856-1B4A94A987CF}">
      <dgm:prSet/>
      <dgm:spPr/>
      <dgm:t>
        <a:bodyPr/>
        <a:lstStyle/>
        <a:p>
          <a:r>
            <a:rPr lang="en-US"/>
            <a:t>Despite these changes, instant replay was killed again in 1991 when 17 owners voted against renewal, believing that the system delayed games too much and failed to get enough of the calls correct.</a:t>
          </a:r>
        </a:p>
      </dgm:t>
    </dgm:pt>
    <dgm:pt modelId="{C5AA621A-9471-4A32-9B2D-907CE8A59876}" type="parTrans" cxnId="{231DC044-4D32-467A-ADCD-45B857BA1FAF}">
      <dgm:prSet/>
      <dgm:spPr/>
      <dgm:t>
        <a:bodyPr/>
        <a:lstStyle/>
        <a:p>
          <a:endParaRPr lang="en-US"/>
        </a:p>
      </dgm:t>
    </dgm:pt>
    <dgm:pt modelId="{BC8B73B7-812B-44F0-B1AB-5ED3F50D491D}" type="sibTrans" cxnId="{231DC044-4D32-467A-ADCD-45B857BA1FAF}">
      <dgm:prSet/>
      <dgm:spPr/>
      <dgm:t>
        <a:bodyPr/>
        <a:lstStyle/>
        <a:p>
          <a:endParaRPr lang="en-US"/>
        </a:p>
      </dgm:t>
    </dgm:pt>
    <dgm:pt modelId="{83E6EDC7-EFBD-46E4-B2FC-726C4CCD5B5E}" type="pres">
      <dgm:prSet presAssocID="{D84E5278-BC0A-425C-8F65-8B9E81E2C095}" presName="outerComposite" presStyleCnt="0">
        <dgm:presLayoutVars>
          <dgm:chMax val="5"/>
          <dgm:dir/>
          <dgm:resizeHandles val="exact"/>
        </dgm:presLayoutVars>
      </dgm:prSet>
      <dgm:spPr/>
    </dgm:pt>
    <dgm:pt modelId="{926733E0-AE3C-4A95-A740-FDDE5CE6845B}" type="pres">
      <dgm:prSet presAssocID="{D84E5278-BC0A-425C-8F65-8B9E81E2C095}" presName="dummyMaxCanvas" presStyleCnt="0">
        <dgm:presLayoutVars/>
      </dgm:prSet>
      <dgm:spPr/>
    </dgm:pt>
    <dgm:pt modelId="{9AE98405-1075-4BD5-B6A2-BB78EAC06D62}" type="pres">
      <dgm:prSet presAssocID="{D84E5278-BC0A-425C-8F65-8B9E81E2C095}" presName="ThreeNodes_1" presStyleLbl="node1" presStyleIdx="0" presStyleCnt="3">
        <dgm:presLayoutVars>
          <dgm:bulletEnabled val="1"/>
        </dgm:presLayoutVars>
      </dgm:prSet>
      <dgm:spPr/>
    </dgm:pt>
    <dgm:pt modelId="{66FA3763-16E7-4DC8-8B7F-FF303815488E}" type="pres">
      <dgm:prSet presAssocID="{D84E5278-BC0A-425C-8F65-8B9E81E2C095}" presName="ThreeNodes_2" presStyleLbl="node1" presStyleIdx="1" presStyleCnt="3">
        <dgm:presLayoutVars>
          <dgm:bulletEnabled val="1"/>
        </dgm:presLayoutVars>
      </dgm:prSet>
      <dgm:spPr/>
    </dgm:pt>
    <dgm:pt modelId="{2A331450-C934-456F-A820-A066A9A8A0A5}" type="pres">
      <dgm:prSet presAssocID="{D84E5278-BC0A-425C-8F65-8B9E81E2C095}" presName="ThreeNodes_3" presStyleLbl="node1" presStyleIdx="2" presStyleCnt="3">
        <dgm:presLayoutVars>
          <dgm:bulletEnabled val="1"/>
        </dgm:presLayoutVars>
      </dgm:prSet>
      <dgm:spPr/>
    </dgm:pt>
    <dgm:pt modelId="{F03580E9-C2BA-4A75-843A-295B398866A7}" type="pres">
      <dgm:prSet presAssocID="{D84E5278-BC0A-425C-8F65-8B9E81E2C095}" presName="ThreeConn_1-2" presStyleLbl="fgAccFollowNode1" presStyleIdx="0" presStyleCnt="2">
        <dgm:presLayoutVars>
          <dgm:bulletEnabled val="1"/>
        </dgm:presLayoutVars>
      </dgm:prSet>
      <dgm:spPr/>
    </dgm:pt>
    <dgm:pt modelId="{64D4553E-767B-42FA-A2B7-2CA98F452AFE}" type="pres">
      <dgm:prSet presAssocID="{D84E5278-BC0A-425C-8F65-8B9E81E2C095}" presName="ThreeConn_2-3" presStyleLbl="fgAccFollowNode1" presStyleIdx="1" presStyleCnt="2">
        <dgm:presLayoutVars>
          <dgm:bulletEnabled val="1"/>
        </dgm:presLayoutVars>
      </dgm:prSet>
      <dgm:spPr/>
    </dgm:pt>
    <dgm:pt modelId="{78750DBF-7FF8-4B83-8F47-7F7604AB76AB}" type="pres">
      <dgm:prSet presAssocID="{D84E5278-BC0A-425C-8F65-8B9E81E2C095}" presName="ThreeNodes_1_text" presStyleLbl="node1" presStyleIdx="2" presStyleCnt="3">
        <dgm:presLayoutVars>
          <dgm:bulletEnabled val="1"/>
        </dgm:presLayoutVars>
      </dgm:prSet>
      <dgm:spPr/>
    </dgm:pt>
    <dgm:pt modelId="{DF10813A-0725-4276-B376-EE8F237C107D}" type="pres">
      <dgm:prSet presAssocID="{D84E5278-BC0A-425C-8F65-8B9E81E2C095}" presName="ThreeNodes_2_text" presStyleLbl="node1" presStyleIdx="2" presStyleCnt="3">
        <dgm:presLayoutVars>
          <dgm:bulletEnabled val="1"/>
        </dgm:presLayoutVars>
      </dgm:prSet>
      <dgm:spPr/>
    </dgm:pt>
    <dgm:pt modelId="{0D765F03-52E4-4840-AF1E-B9D0CE03A451}" type="pres">
      <dgm:prSet presAssocID="{D84E5278-BC0A-425C-8F65-8B9E81E2C095}" presName="ThreeNodes_3_text" presStyleLbl="node1" presStyleIdx="2" presStyleCnt="3">
        <dgm:presLayoutVars>
          <dgm:bulletEnabled val="1"/>
        </dgm:presLayoutVars>
      </dgm:prSet>
      <dgm:spPr/>
    </dgm:pt>
  </dgm:ptLst>
  <dgm:cxnLst>
    <dgm:cxn modelId="{B00B1B13-278F-4064-8B6B-B7538C80D195}" type="presOf" srcId="{73D7509F-D357-4769-B8BD-982D0D268D8C}" destId="{78750DBF-7FF8-4B83-8F47-7F7604AB76AB}" srcOrd="1" destOrd="0" presId="urn:microsoft.com/office/officeart/2005/8/layout/vProcess5"/>
    <dgm:cxn modelId="{BAC98A2C-0046-42D2-A92B-0FD2436A2A3E}" type="presOf" srcId="{A15774DB-9684-494B-8D52-1EB01228EC8D}" destId="{DF10813A-0725-4276-B376-EE8F237C107D}" srcOrd="1" destOrd="0" presId="urn:microsoft.com/office/officeart/2005/8/layout/vProcess5"/>
    <dgm:cxn modelId="{231DC044-4D32-467A-ADCD-45B857BA1FAF}" srcId="{D84E5278-BC0A-425C-8F65-8B9E81E2C095}" destId="{BDCBE561-442F-4907-A856-1B4A94A987CF}" srcOrd="2" destOrd="0" parTransId="{C5AA621A-9471-4A32-9B2D-907CE8A59876}" sibTransId="{BC8B73B7-812B-44F0-B1AB-5ED3F50D491D}"/>
    <dgm:cxn modelId="{66A0F748-4DC6-4EDE-BEA3-FA64285192CE}" type="presOf" srcId="{D73BC0E4-269C-42DF-A8CF-ED0DDE07ACE2}" destId="{F03580E9-C2BA-4A75-843A-295B398866A7}" srcOrd="0" destOrd="0" presId="urn:microsoft.com/office/officeart/2005/8/layout/vProcess5"/>
    <dgm:cxn modelId="{CD5AFB86-F12E-4282-B838-7BADD292B404}" type="presOf" srcId="{D84E5278-BC0A-425C-8F65-8B9E81E2C095}" destId="{83E6EDC7-EFBD-46E4-B2FC-726C4CCD5B5E}" srcOrd="0" destOrd="0" presId="urn:microsoft.com/office/officeart/2005/8/layout/vProcess5"/>
    <dgm:cxn modelId="{FF4F9287-F428-40A4-B32C-B32D05CBCB1B}" type="presOf" srcId="{A15774DB-9684-494B-8D52-1EB01228EC8D}" destId="{66FA3763-16E7-4DC8-8B7F-FF303815488E}" srcOrd="0" destOrd="0" presId="urn:microsoft.com/office/officeart/2005/8/layout/vProcess5"/>
    <dgm:cxn modelId="{A508C587-C440-4E3D-83B7-AB3AC85335FF}" type="presOf" srcId="{BDCBE561-442F-4907-A856-1B4A94A987CF}" destId="{2A331450-C934-456F-A820-A066A9A8A0A5}" srcOrd="0" destOrd="0" presId="urn:microsoft.com/office/officeart/2005/8/layout/vProcess5"/>
    <dgm:cxn modelId="{E87A3292-00DF-4449-A4D0-BE02E4511CFC}" type="presOf" srcId="{73D7509F-D357-4769-B8BD-982D0D268D8C}" destId="{9AE98405-1075-4BD5-B6A2-BB78EAC06D62}" srcOrd="0" destOrd="0" presId="urn:microsoft.com/office/officeart/2005/8/layout/vProcess5"/>
    <dgm:cxn modelId="{CB98C7A5-9A75-4D71-8938-5D58A4B07005}" type="presOf" srcId="{FD224E77-1475-484D-9444-D02E9086EBB1}" destId="{64D4553E-767B-42FA-A2B7-2CA98F452AFE}" srcOrd="0" destOrd="0" presId="urn:microsoft.com/office/officeart/2005/8/layout/vProcess5"/>
    <dgm:cxn modelId="{9FC1A6B5-4518-48DE-8E4A-762248172DC3}" type="presOf" srcId="{BDCBE561-442F-4907-A856-1B4A94A987CF}" destId="{0D765F03-52E4-4840-AF1E-B9D0CE03A451}" srcOrd="1" destOrd="0" presId="urn:microsoft.com/office/officeart/2005/8/layout/vProcess5"/>
    <dgm:cxn modelId="{D85AC4E6-0249-411F-9097-92A6DC90C5A0}" srcId="{D84E5278-BC0A-425C-8F65-8B9E81E2C095}" destId="{73D7509F-D357-4769-B8BD-982D0D268D8C}" srcOrd="0" destOrd="0" parTransId="{A02E0B4E-D46A-4D51-A763-9B87D419A62A}" sibTransId="{D73BC0E4-269C-42DF-A8CF-ED0DDE07ACE2}"/>
    <dgm:cxn modelId="{52A9C0F0-CE0C-4FA5-8D8E-47928B4A4250}" srcId="{D84E5278-BC0A-425C-8F65-8B9E81E2C095}" destId="{A15774DB-9684-494B-8D52-1EB01228EC8D}" srcOrd="1" destOrd="0" parTransId="{19FB0E87-6C27-415E-91B3-90BF22F62B13}" sibTransId="{FD224E77-1475-484D-9444-D02E9086EBB1}"/>
    <dgm:cxn modelId="{2CEFCCF2-C913-443F-9A11-1643DAFBD80B}" type="presParOf" srcId="{83E6EDC7-EFBD-46E4-B2FC-726C4CCD5B5E}" destId="{926733E0-AE3C-4A95-A740-FDDE5CE6845B}" srcOrd="0" destOrd="0" presId="urn:microsoft.com/office/officeart/2005/8/layout/vProcess5"/>
    <dgm:cxn modelId="{58DA0C42-2203-4D7C-A656-58597E559DA6}" type="presParOf" srcId="{83E6EDC7-EFBD-46E4-B2FC-726C4CCD5B5E}" destId="{9AE98405-1075-4BD5-B6A2-BB78EAC06D62}" srcOrd="1" destOrd="0" presId="urn:microsoft.com/office/officeart/2005/8/layout/vProcess5"/>
    <dgm:cxn modelId="{F46F0F54-CAB4-4DC4-8476-D7C824D436CB}" type="presParOf" srcId="{83E6EDC7-EFBD-46E4-B2FC-726C4CCD5B5E}" destId="{66FA3763-16E7-4DC8-8B7F-FF303815488E}" srcOrd="2" destOrd="0" presId="urn:microsoft.com/office/officeart/2005/8/layout/vProcess5"/>
    <dgm:cxn modelId="{792683A0-3ED5-4660-A6E6-E437BDC0C01C}" type="presParOf" srcId="{83E6EDC7-EFBD-46E4-B2FC-726C4CCD5B5E}" destId="{2A331450-C934-456F-A820-A066A9A8A0A5}" srcOrd="3" destOrd="0" presId="urn:microsoft.com/office/officeart/2005/8/layout/vProcess5"/>
    <dgm:cxn modelId="{DE3FFF38-E202-4A76-B779-2CD9F4F8BFB8}" type="presParOf" srcId="{83E6EDC7-EFBD-46E4-B2FC-726C4CCD5B5E}" destId="{F03580E9-C2BA-4A75-843A-295B398866A7}" srcOrd="4" destOrd="0" presId="urn:microsoft.com/office/officeart/2005/8/layout/vProcess5"/>
    <dgm:cxn modelId="{B1A3B9E8-6BDD-4D4F-A92B-BE552CBB75F3}" type="presParOf" srcId="{83E6EDC7-EFBD-46E4-B2FC-726C4CCD5B5E}" destId="{64D4553E-767B-42FA-A2B7-2CA98F452AFE}" srcOrd="5" destOrd="0" presId="urn:microsoft.com/office/officeart/2005/8/layout/vProcess5"/>
    <dgm:cxn modelId="{40EBF098-C81F-4A8B-9FCC-A6F8D35255F6}" type="presParOf" srcId="{83E6EDC7-EFBD-46E4-B2FC-726C4CCD5B5E}" destId="{78750DBF-7FF8-4B83-8F47-7F7604AB76AB}" srcOrd="6" destOrd="0" presId="urn:microsoft.com/office/officeart/2005/8/layout/vProcess5"/>
    <dgm:cxn modelId="{6198F657-94A8-4CCB-AD1E-B8B2FDB24C0D}" type="presParOf" srcId="{83E6EDC7-EFBD-46E4-B2FC-726C4CCD5B5E}" destId="{DF10813A-0725-4276-B376-EE8F237C107D}" srcOrd="7" destOrd="0" presId="urn:microsoft.com/office/officeart/2005/8/layout/vProcess5"/>
    <dgm:cxn modelId="{C9826A9C-7B41-4DD7-AC08-430B77F468ED}" type="presParOf" srcId="{83E6EDC7-EFBD-46E4-B2FC-726C4CCD5B5E}" destId="{0D765F03-52E4-4840-AF1E-B9D0CE03A451}"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1C9AA8-675A-45D2-958A-434A93889CF8}" type="doc">
      <dgm:prSet loTypeId="urn:microsoft.com/office/officeart/2005/8/layout/hierarchy1" loCatId="hierarchy" qsTypeId="urn:microsoft.com/office/officeart/2005/8/quickstyle/simple4" qsCatId="simple" csTypeId="urn:microsoft.com/office/officeart/2005/8/colors/colorful1" csCatId="colorful" phldr="1"/>
      <dgm:spPr/>
      <dgm:t>
        <a:bodyPr/>
        <a:lstStyle/>
        <a:p>
          <a:endParaRPr lang="en-US"/>
        </a:p>
      </dgm:t>
    </dgm:pt>
    <dgm:pt modelId="{A42C5F8C-EA25-4EE2-8F17-1F0183182094}">
      <dgm:prSet/>
      <dgm:spPr/>
      <dgm:t>
        <a:bodyPr/>
        <a:lstStyle/>
        <a:p>
          <a:r>
            <a:rPr lang="en-US"/>
            <a:t>Coaches hated it and voted against implementation for the 1997 regular season.</a:t>
          </a:r>
        </a:p>
      </dgm:t>
    </dgm:pt>
    <dgm:pt modelId="{2AF69BB3-4F49-433A-80F8-8D53530DA0D5}" type="parTrans" cxnId="{62C4145D-0D7B-4886-B599-124C79E5A180}">
      <dgm:prSet/>
      <dgm:spPr/>
      <dgm:t>
        <a:bodyPr/>
        <a:lstStyle/>
        <a:p>
          <a:endParaRPr lang="en-US"/>
        </a:p>
      </dgm:t>
    </dgm:pt>
    <dgm:pt modelId="{25963235-A41A-425D-853E-DA44E0A3DC91}" type="sibTrans" cxnId="{62C4145D-0D7B-4886-B599-124C79E5A180}">
      <dgm:prSet/>
      <dgm:spPr/>
      <dgm:t>
        <a:bodyPr/>
        <a:lstStyle/>
        <a:p>
          <a:endParaRPr lang="en-US"/>
        </a:p>
      </dgm:t>
    </dgm:pt>
    <dgm:pt modelId="{1642A52D-B83F-4297-8DA0-B274E978280E}">
      <dgm:prSet/>
      <dgm:spPr/>
      <dgm:t>
        <a:bodyPr/>
        <a:lstStyle/>
        <a:p>
          <a:r>
            <a:rPr lang="en-US"/>
            <a:t>They considered the review costing a timeout portion (even with a successful challenge) to be a main hang-up, so the league adjusted the rules again.</a:t>
          </a:r>
        </a:p>
      </dgm:t>
    </dgm:pt>
    <dgm:pt modelId="{5B61178D-8BFF-4B28-8514-D71CB1CD7376}" type="parTrans" cxnId="{6A5DBB03-1D45-46D5-B8FA-6D0EBC899534}">
      <dgm:prSet/>
      <dgm:spPr/>
      <dgm:t>
        <a:bodyPr/>
        <a:lstStyle/>
        <a:p>
          <a:endParaRPr lang="en-US"/>
        </a:p>
      </dgm:t>
    </dgm:pt>
    <dgm:pt modelId="{32E4D8E7-F1C2-4F7D-A8BA-CE41973CD677}" type="sibTrans" cxnId="{6A5DBB03-1D45-46D5-B8FA-6D0EBC899534}">
      <dgm:prSet/>
      <dgm:spPr/>
      <dgm:t>
        <a:bodyPr/>
        <a:lstStyle/>
        <a:p>
          <a:endParaRPr lang="en-US"/>
        </a:p>
      </dgm:t>
    </dgm:pt>
    <dgm:pt modelId="{F0C455AD-76CD-4976-9831-DE8B2155FAAA}">
      <dgm:prSet/>
      <dgm:spPr/>
      <dgm:t>
        <a:bodyPr/>
        <a:lstStyle/>
        <a:p>
          <a:r>
            <a:rPr lang="en-US"/>
            <a:t>This time, some main criticisms were addressed.</a:t>
          </a:r>
        </a:p>
      </dgm:t>
    </dgm:pt>
    <dgm:pt modelId="{0EE998EA-2565-460D-BC9E-FEF942C91B60}" type="parTrans" cxnId="{31094FB6-8324-43ED-ABB2-F68A2E22EC32}">
      <dgm:prSet/>
      <dgm:spPr/>
      <dgm:t>
        <a:bodyPr/>
        <a:lstStyle/>
        <a:p>
          <a:endParaRPr lang="en-US"/>
        </a:p>
      </dgm:t>
    </dgm:pt>
    <dgm:pt modelId="{0141171F-1914-4289-A05E-D2E6D4D9F0A5}" type="sibTrans" cxnId="{31094FB6-8324-43ED-ABB2-F68A2E22EC32}">
      <dgm:prSet/>
      <dgm:spPr/>
      <dgm:t>
        <a:bodyPr/>
        <a:lstStyle/>
        <a:p>
          <a:endParaRPr lang="en-US"/>
        </a:p>
      </dgm:t>
    </dgm:pt>
    <dgm:pt modelId="{F9691B6C-E57E-4BF6-B107-2FACCE566BA4}">
      <dgm:prSet/>
      <dgm:spPr/>
      <dgm:t>
        <a:bodyPr/>
        <a:lstStyle/>
        <a:p>
          <a:r>
            <a:rPr lang="en-US"/>
            <a:t>2 challenges per half.</a:t>
          </a:r>
        </a:p>
      </dgm:t>
    </dgm:pt>
    <dgm:pt modelId="{3B219027-9581-4A3F-A6AA-5960C398B8A6}" type="parTrans" cxnId="{4BFA8D5B-0AEF-4610-9063-A3004D11E1A1}">
      <dgm:prSet/>
      <dgm:spPr/>
      <dgm:t>
        <a:bodyPr/>
        <a:lstStyle/>
        <a:p>
          <a:endParaRPr lang="en-US"/>
        </a:p>
      </dgm:t>
    </dgm:pt>
    <dgm:pt modelId="{FC5AD16D-C27C-439D-ABB4-B95B23111F09}" type="sibTrans" cxnId="{4BFA8D5B-0AEF-4610-9063-A3004D11E1A1}">
      <dgm:prSet/>
      <dgm:spPr/>
      <dgm:t>
        <a:bodyPr/>
        <a:lstStyle/>
        <a:p>
          <a:endParaRPr lang="en-US"/>
        </a:p>
      </dgm:t>
    </dgm:pt>
    <dgm:pt modelId="{3B2987CD-2CF2-4F5D-A7F2-C123FC06DE87}">
      <dgm:prSet/>
      <dgm:spPr/>
      <dgm:t>
        <a:bodyPr/>
        <a:lstStyle/>
        <a:p>
          <a:r>
            <a:rPr lang="en-US"/>
            <a:t>Timeouts charged only on unsuccessful challenges.</a:t>
          </a:r>
        </a:p>
      </dgm:t>
    </dgm:pt>
    <dgm:pt modelId="{24E98957-8D91-461B-9A23-76819D2571D9}" type="parTrans" cxnId="{3FA04C46-841C-432B-BB0C-20F0583DFEB0}">
      <dgm:prSet/>
      <dgm:spPr/>
      <dgm:t>
        <a:bodyPr/>
        <a:lstStyle/>
        <a:p>
          <a:endParaRPr lang="en-US"/>
        </a:p>
      </dgm:t>
    </dgm:pt>
    <dgm:pt modelId="{F973967B-C016-4992-A2D4-7EA50A29DE94}" type="sibTrans" cxnId="{3FA04C46-841C-432B-BB0C-20F0583DFEB0}">
      <dgm:prSet/>
      <dgm:spPr/>
      <dgm:t>
        <a:bodyPr/>
        <a:lstStyle/>
        <a:p>
          <a:endParaRPr lang="en-US"/>
        </a:p>
      </dgm:t>
    </dgm:pt>
    <dgm:pt modelId="{9F97C3BE-4287-412E-8603-37EED85CE6C4}">
      <dgm:prSet/>
      <dgm:spPr/>
      <dgm:t>
        <a:bodyPr/>
        <a:lstStyle/>
        <a:p>
          <a:r>
            <a:rPr lang="en-US"/>
            <a:t>Replay assistant initiated reviews inside final two minutes.</a:t>
          </a:r>
        </a:p>
      </dgm:t>
    </dgm:pt>
    <dgm:pt modelId="{C18B87E9-6B00-42F9-82BC-3F9B4261738B}" type="parTrans" cxnId="{3707FA00-46A1-4522-B4EC-A3E0E155B91C}">
      <dgm:prSet/>
      <dgm:spPr/>
      <dgm:t>
        <a:bodyPr/>
        <a:lstStyle/>
        <a:p>
          <a:endParaRPr lang="en-US"/>
        </a:p>
      </dgm:t>
    </dgm:pt>
    <dgm:pt modelId="{21A70D7A-BDF4-4A31-8C12-4A4086C72585}" type="sibTrans" cxnId="{3707FA00-46A1-4522-B4EC-A3E0E155B91C}">
      <dgm:prSet/>
      <dgm:spPr/>
      <dgm:t>
        <a:bodyPr/>
        <a:lstStyle/>
        <a:p>
          <a:endParaRPr lang="en-US"/>
        </a:p>
      </dgm:t>
    </dgm:pt>
    <dgm:pt modelId="{95F3E77E-AD85-4202-B48A-AA0DCEA777C2}">
      <dgm:prSet/>
      <dgm:spPr/>
      <dgm:t>
        <a:bodyPr/>
        <a:lstStyle/>
        <a:p>
          <a:r>
            <a:rPr lang="en-US"/>
            <a:t>After two years of testing, all on-field officials were equipped with headsets for wireless communication, allowing them to communicate and discuss calls more quickly.</a:t>
          </a:r>
        </a:p>
      </dgm:t>
    </dgm:pt>
    <dgm:pt modelId="{29A8392C-256D-41E3-8704-5B5262CA390B}" type="parTrans" cxnId="{FC573CC2-2B4B-4C81-A67A-1105DF1611E0}">
      <dgm:prSet/>
      <dgm:spPr/>
      <dgm:t>
        <a:bodyPr/>
        <a:lstStyle/>
        <a:p>
          <a:endParaRPr lang="en-US"/>
        </a:p>
      </dgm:t>
    </dgm:pt>
    <dgm:pt modelId="{E6E9C59F-63CD-404A-B943-2FAFE18B3782}" type="sibTrans" cxnId="{FC573CC2-2B4B-4C81-A67A-1105DF1611E0}">
      <dgm:prSet/>
      <dgm:spPr/>
    </dgm:pt>
    <dgm:pt modelId="{E61174B8-70D9-44EC-971D-6DE61443F852}" type="pres">
      <dgm:prSet presAssocID="{241C9AA8-675A-45D2-958A-434A93889CF8}" presName="hierChild1" presStyleCnt="0">
        <dgm:presLayoutVars>
          <dgm:chPref val="1"/>
          <dgm:dir/>
          <dgm:animOne val="branch"/>
          <dgm:animLvl val="lvl"/>
          <dgm:resizeHandles/>
        </dgm:presLayoutVars>
      </dgm:prSet>
      <dgm:spPr/>
    </dgm:pt>
    <dgm:pt modelId="{1D40CC84-E9CC-4380-9AB7-5FAE939CD098}" type="pres">
      <dgm:prSet presAssocID="{A42C5F8C-EA25-4EE2-8F17-1F0183182094}" presName="hierRoot1" presStyleCnt="0"/>
      <dgm:spPr/>
    </dgm:pt>
    <dgm:pt modelId="{86A076F0-44CE-4C04-BCD3-8ACABE55C6B9}" type="pres">
      <dgm:prSet presAssocID="{A42C5F8C-EA25-4EE2-8F17-1F0183182094}" presName="composite" presStyleCnt="0"/>
      <dgm:spPr/>
    </dgm:pt>
    <dgm:pt modelId="{E5D40E9D-104E-4F07-80CE-309F27DFD5CD}" type="pres">
      <dgm:prSet presAssocID="{A42C5F8C-EA25-4EE2-8F17-1F0183182094}" presName="background" presStyleLbl="node0" presStyleIdx="0" presStyleCnt="3"/>
      <dgm:spPr/>
    </dgm:pt>
    <dgm:pt modelId="{3CA8312A-6C33-4331-8E58-9BFF8E96095F}" type="pres">
      <dgm:prSet presAssocID="{A42C5F8C-EA25-4EE2-8F17-1F0183182094}" presName="text" presStyleLbl="fgAcc0" presStyleIdx="0" presStyleCnt="3">
        <dgm:presLayoutVars>
          <dgm:chPref val="3"/>
        </dgm:presLayoutVars>
      </dgm:prSet>
      <dgm:spPr/>
    </dgm:pt>
    <dgm:pt modelId="{19FCAB7D-07D3-4EBF-9F5D-B6ADB95B086A}" type="pres">
      <dgm:prSet presAssocID="{A42C5F8C-EA25-4EE2-8F17-1F0183182094}" presName="hierChild2" presStyleCnt="0"/>
      <dgm:spPr/>
    </dgm:pt>
    <dgm:pt modelId="{8C88E2AE-32EC-45AC-9339-0B1776D58266}" type="pres">
      <dgm:prSet presAssocID="{1642A52D-B83F-4297-8DA0-B274E978280E}" presName="hierRoot1" presStyleCnt="0"/>
      <dgm:spPr/>
    </dgm:pt>
    <dgm:pt modelId="{28B2B3AF-1932-42D7-B9D5-4718AA237B87}" type="pres">
      <dgm:prSet presAssocID="{1642A52D-B83F-4297-8DA0-B274E978280E}" presName="composite" presStyleCnt="0"/>
      <dgm:spPr/>
    </dgm:pt>
    <dgm:pt modelId="{B80814A9-F638-48C1-B944-E742DCCCA0F0}" type="pres">
      <dgm:prSet presAssocID="{1642A52D-B83F-4297-8DA0-B274E978280E}" presName="background" presStyleLbl="node0" presStyleIdx="1" presStyleCnt="3"/>
      <dgm:spPr/>
    </dgm:pt>
    <dgm:pt modelId="{50D35A3D-03DE-460F-8AB2-964686BD276C}" type="pres">
      <dgm:prSet presAssocID="{1642A52D-B83F-4297-8DA0-B274E978280E}" presName="text" presStyleLbl="fgAcc0" presStyleIdx="1" presStyleCnt="3">
        <dgm:presLayoutVars>
          <dgm:chPref val="3"/>
        </dgm:presLayoutVars>
      </dgm:prSet>
      <dgm:spPr/>
    </dgm:pt>
    <dgm:pt modelId="{E8F3DE0C-DE0F-42AE-9747-542CFE4B0247}" type="pres">
      <dgm:prSet presAssocID="{1642A52D-B83F-4297-8DA0-B274E978280E}" presName="hierChild2" presStyleCnt="0"/>
      <dgm:spPr/>
    </dgm:pt>
    <dgm:pt modelId="{B1ED5343-91DB-4133-B20E-1A879D2E9BB3}" type="pres">
      <dgm:prSet presAssocID="{F0C455AD-76CD-4976-9831-DE8B2155FAAA}" presName="hierRoot1" presStyleCnt="0"/>
      <dgm:spPr/>
    </dgm:pt>
    <dgm:pt modelId="{E6E29A39-2C8E-43F8-8EF0-21FEB43D1F54}" type="pres">
      <dgm:prSet presAssocID="{F0C455AD-76CD-4976-9831-DE8B2155FAAA}" presName="composite" presStyleCnt="0"/>
      <dgm:spPr/>
    </dgm:pt>
    <dgm:pt modelId="{4E7DC00A-6A75-43C3-900F-26DD437DFB6E}" type="pres">
      <dgm:prSet presAssocID="{F0C455AD-76CD-4976-9831-DE8B2155FAAA}" presName="background" presStyleLbl="node0" presStyleIdx="2" presStyleCnt="3"/>
      <dgm:spPr/>
    </dgm:pt>
    <dgm:pt modelId="{25F16B33-AACA-478E-8DAB-9CE97F8646FC}" type="pres">
      <dgm:prSet presAssocID="{F0C455AD-76CD-4976-9831-DE8B2155FAAA}" presName="text" presStyleLbl="fgAcc0" presStyleIdx="2" presStyleCnt="3">
        <dgm:presLayoutVars>
          <dgm:chPref val="3"/>
        </dgm:presLayoutVars>
      </dgm:prSet>
      <dgm:spPr/>
    </dgm:pt>
    <dgm:pt modelId="{F2650FDF-1D95-4BAD-ABBB-51BEAB0E5070}" type="pres">
      <dgm:prSet presAssocID="{F0C455AD-76CD-4976-9831-DE8B2155FAAA}" presName="hierChild2" presStyleCnt="0"/>
      <dgm:spPr/>
    </dgm:pt>
    <dgm:pt modelId="{3D1306A4-441F-4B36-81CD-F60AF8D04E97}" type="pres">
      <dgm:prSet presAssocID="{3B219027-9581-4A3F-A6AA-5960C398B8A6}" presName="Name10" presStyleLbl="parChTrans1D2" presStyleIdx="0" presStyleCnt="4"/>
      <dgm:spPr/>
    </dgm:pt>
    <dgm:pt modelId="{6E6C08A9-C1B7-41F2-B119-3A5A9DBD2A6D}" type="pres">
      <dgm:prSet presAssocID="{F9691B6C-E57E-4BF6-B107-2FACCE566BA4}" presName="hierRoot2" presStyleCnt="0"/>
      <dgm:spPr/>
    </dgm:pt>
    <dgm:pt modelId="{CF5CF8B3-7AE4-4F04-A679-31D139C94A66}" type="pres">
      <dgm:prSet presAssocID="{F9691B6C-E57E-4BF6-B107-2FACCE566BA4}" presName="composite2" presStyleCnt="0"/>
      <dgm:spPr/>
    </dgm:pt>
    <dgm:pt modelId="{F99544A5-03A6-406A-8131-2904D205B7F8}" type="pres">
      <dgm:prSet presAssocID="{F9691B6C-E57E-4BF6-B107-2FACCE566BA4}" presName="background2" presStyleLbl="node2" presStyleIdx="0" presStyleCnt="4"/>
      <dgm:spPr/>
    </dgm:pt>
    <dgm:pt modelId="{76E5B333-35FB-44B7-8A26-51122FC1095D}" type="pres">
      <dgm:prSet presAssocID="{F9691B6C-E57E-4BF6-B107-2FACCE566BA4}" presName="text2" presStyleLbl="fgAcc2" presStyleIdx="0" presStyleCnt="4">
        <dgm:presLayoutVars>
          <dgm:chPref val="3"/>
        </dgm:presLayoutVars>
      </dgm:prSet>
      <dgm:spPr/>
    </dgm:pt>
    <dgm:pt modelId="{850A8A1E-2A0C-4845-BF40-63F1EB634B14}" type="pres">
      <dgm:prSet presAssocID="{F9691B6C-E57E-4BF6-B107-2FACCE566BA4}" presName="hierChild3" presStyleCnt="0"/>
      <dgm:spPr/>
    </dgm:pt>
    <dgm:pt modelId="{EBB3CED6-BE19-4FE4-B799-6DFE47ED4047}" type="pres">
      <dgm:prSet presAssocID="{24E98957-8D91-461B-9A23-76819D2571D9}" presName="Name10" presStyleLbl="parChTrans1D2" presStyleIdx="1" presStyleCnt="4"/>
      <dgm:spPr/>
    </dgm:pt>
    <dgm:pt modelId="{6229BB01-8F99-490F-B6C1-D53DB9DE9A59}" type="pres">
      <dgm:prSet presAssocID="{3B2987CD-2CF2-4F5D-A7F2-C123FC06DE87}" presName="hierRoot2" presStyleCnt="0"/>
      <dgm:spPr/>
    </dgm:pt>
    <dgm:pt modelId="{1F9EA42C-8A9B-4488-AF62-CA8740E056A5}" type="pres">
      <dgm:prSet presAssocID="{3B2987CD-2CF2-4F5D-A7F2-C123FC06DE87}" presName="composite2" presStyleCnt="0"/>
      <dgm:spPr/>
    </dgm:pt>
    <dgm:pt modelId="{0F85A93B-724A-4AE1-B7C8-A92F5C4498DA}" type="pres">
      <dgm:prSet presAssocID="{3B2987CD-2CF2-4F5D-A7F2-C123FC06DE87}" presName="background2" presStyleLbl="node2" presStyleIdx="1" presStyleCnt="4"/>
      <dgm:spPr/>
    </dgm:pt>
    <dgm:pt modelId="{714AEBBE-D068-4455-8B16-8BF4E450958A}" type="pres">
      <dgm:prSet presAssocID="{3B2987CD-2CF2-4F5D-A7F2-C123FC06DE87}" presName="text2" presStyleLbl="fgAcc2" presStyleIdx="1" presStyleCnt="4">
        <dgm:presLayoutVars>
          <dgm:chPref val="3"/>
        </dgm:presLayoutVars>
      </dgm:prSet>
      <dgm:spPr/>
    </dgm:pt>
    <dgm:pt modelId="{48FF318A-D196-4E78-A16B-F9E10CE1E28A}" type="pres">
      <dgm:prSet presAssocID="{3B2987CD-2CF2-4F5D-A7F2-C123FC06DE87}" presName="hierChild3" presStyleCnt="0"/>
      <dgm:spPr/>
    </dgm:pt>
    <dgm:pt modelId="{9426BA10-0510-4484-B62D-55738C7A41D4}" type="pres">
      <dgm:prSet presAssocID="{C18B87E9-6B00-42F9-82BC-3F9B4261738B}" presName="Name10" presStyleLbl="parChTrans1D2" presStyleIdx="2" presStyleCnt="4"/>
      <dgm:spPr/>
    </dgm:pt>
    <dgm:pt modelId="{9E1A38F1-029D-4185-B45B-CB7E1FC3643C}" type="pres">
      <dgm:prSet presAssocID="{9F97C3BE-4287-412E-8603-37EED85CE6C4}" presName="hierRoot2" presStyleCnt="0"/>
      <dgm:spPr/>
    </dgm:pt>
    <dgm:pt modelId="{050269A5-2A2E-4145-AC4E-89FA8488E2D3}" type="pres">
      <dgm:prSet presAssocID="{9F97C3BE-4287-412E-8603-37EED85CE6C4}" presName="composite2" presStyleCnt="0"/>
      <dgm:spPr/>
    </dgm:pt>
    <dgm:pt modelId="{248187DE-A9F9-485B-B8DC-8D143AC0460B}" type="pres">
      <dgm:prSet presAssocID="{9F97C3BE-4287-412E-8603-37EED85CE6C4}" presName="background2" presStyleLbl="node2" presStyleIdx="2" presStyleCnt="4"/>
      <dgm:spPr/>
    </dgm:pt>
    <dgm:pt modelId="{FCD15D41-F76A-422E-B10E-B54564FBBBB9}" type="pres">
      <dgm:prSet presAssocID="{9F97C3BE-4287-412E-8603-37EED85CE6C4}" presName="text2" presStyleLbl="fgAcc2" presStyleIdx="2" presStyleCnt="4">
        <dgm:presLayoutVars>
          <dgm:chPref val="3"/>
        </dgm:presLayoutVars>
      </dgm:prSet>
      <dgm:spPr/>
    </dgm:pt>
    <dgm:pt modelId="{48E0F782-CD65-45C2-BEEE-78BC8855F2B0}" type="pres">
      <dgm:prSet presAssocID="{9F97C3BE-4287-412E-8603-37EED85CE6C4}" presName="hierChild3" presStyleCnt="0"/>
      <dgm:spPr/>
    </dgm:pt>
    <dgm:pt modelId="{E4104CF0-A86C-4462-BD22-E66DBE02AD65}" type="pres">
      <dgm:prSet presAssocID="{29A8392C-256D-41E3-8704-5B5262CA390B}" presName="Name10" presStyleLbl="parChTrans1D2" presStyleIdx="3" presStyleCnt="4"/>
      <dgm:spPr/>
    </dgm:pt>
    <dgm:pt modelId="{93D893D5-4A76-40BE-BC79-814965AA9233}" type="pres">
      <dgm:prSet presAssocID="{95F3E77E-AD85-4202-B48A-AA0DCEA777C2}" presName="hierRoot2" presStyleCnt="0"/>
      <dgm:spPr/>
    </dgm:pt>
    <dgm:pt modelId="{4C4B6065-A0E1-41D1-8CD3-23304B949897}" type="pres">
      <dgm:prSet presAssocID="{95F3E77E-AD85-4202-B48A-AA0DCEA777C2}" presName="composite2" presStyleCnt="0"/>
      <dgm:spPr/>
    </dgm:pt>
    <dgm:pt modelId="{8EB7FBE5-FED4-47B3-B2B6-59CB569A6B9B}" type="pres">
      <dgm:prSet presAssocID="{95F3E77E-AD85-4202-B48A-AA0DCEA777C2}" presName="background2" presStyleLbl="node2" presStyleIdx="3" presStyleCnt="4"/>
      <dgm:spPr/>
    </dgm:pt>
    <dgm:pt modelId="{813CB543-4F29-45CA-8D14-435A653A3FCB}" type="pres">
      <dgm:prSet presAssocID="{95F3E77E-AD85-4202-B48A-AA0DCEA777C2}" presName="text2" presStyleLbl="fgAcc2" presStyleIdx="3" presStyleCnt="4">
        <dgm:presLayoutVars>
          <dgm:chPref val="3"/>
        </dgm:presLayoutVars>
      </dgm:prSet>
      <dgm:spPr/>
    </dgm:pt>
    <dgm:pt modelId="{7AD7E111-DF99-441E-A2C1-891BE389B4AC}" type="pres">
      <dgm:prSet presAssocID="{95F3E77E-AD85-4202-B48A-AA0DCEA777C2}" presName="hierChild3" presStyleCnt="0"/>
      <dgm:spPr/>
    </dgm:pt>
  </dgm:ptLst>
  <dgm:cxnLst>
    <dgm:cxn modelId="{3707FA00-46A1-4522-B4EC-A3E0E155B91C}" srcId="{F0C455AD-76CD-4976-9831-DE8B2155FAAA}" destId="{9F97C3BE-4287-412E-8603-37EED85CE6C4}" srcOrd="2" destOrd="0" parTransId="{C18B87E9-6B00-42F9-82BC-3F9B4261738B}" sibTransId="{21A70D7A-BDF4-4A31-8C12-4A4086C72585}"/>
    <dgm:cxn modelId="{6A5DBB03-1D45-46D5-B8FA-6D0EBC899534}" srcId="{241C9AA8-675A-45D2-958A-434A93889CF8}" destId="{1642A52D-B83F-4297-8DA0-B274E978280E}" srcOrd="1" destOrd="0" parTransId="{5B61178D-8BFF-4B28-8514-D71CB1CD7376}" sibTransId="{32E4D8E7-F1C2-4F7D-A8BA-CE41973CD677}"/>
    <dgm:cxn modelId="{5C76B80B-3149-4734-851A-3440067E683E}" type="presOf" srcId="{24E98957-8D91-461B-9A23-76819D2571D9}" destId="{EBB3CED6-BE19-4FE4-B799-6DFE47ED4047}" srcOrd="0" destOrd="0" presId="urn:microsoft.com/office/officeart/2005/8/layout/hierarchy1"/>
    <dgm:cxn modelId="{C9B0F60F-17B2-4B7B-98F3-D800491F468F}" type="presOf" srcId="{F0C455AD-76CD-4976-9831-DE8B2155FAAA}" destId="{25F16B33-AACA-478E-8DAB-9CE97F8646FC}" srcOrd="0" destOrd="0" presId="urn:microsoft.com/office/officeart/2005/8/layout/hierarchy1"/>
    <dgm:cxn modelId="{D00C8D2B-5D70-42C1-BD05-E9AE5BCC133F}" type="presOf" srcId="{95F3E77E-AD85-4202-B48A-AA0DCEA777C2}" destId="{813CB543-4F29-45CA-8D14-435A653A3FCB}" srcOrd="0" destOrd="0" presId="urn:microsoft.com/office/officeart/2005/8/layout/hierarchy1"/>
    <dgm:cxn modelId="{4BFA8D5B-0AEF-4610-9063-A3004D11E1A1}" srcId="{F0C455AD-76CD-4976-9831-DE8B2155FAAA}" destId="{F9691B6C-E57E-4BF6-B107-2FACCE566BA4}" srcOrd="0" destOrd="0" parTransId="{3B219027-9581-4A3F-A6AA-5960C398B8A6}" sibTransId="{FC5AD16D-C27C-439D-ABB4-B95B23111F09}"/>
    <dgm:cxn modelId="{62C4145D-0D7B-4886-B599-124C79E5A180}" srcId="{241C9AA8-675A-45D2-958A-434A93889CF8}" destId="{A42C5F8C-EA25-4EE2-8F17-1F0183182094}" srcOrd="0" destOrd="0" parTransId="{2AF69BB3-4F49-433A-80F8-8D53530DA0D5}" sibTransId="{25963235-A41A-425D-853E-DA44E0A3DC91}"/>
    <dgm:cxn modelId="{3FA04C46-841C-432B-BB0C-20F0583DFEB0}" srcId="{F0C455AD-76CD-4976-9831-DE8B2155FAAA}" destId="{3B2987CD-2CF2-4F5D-A7F2-C123FC06DE87}" srcOrd="1" destOrd="0" parTransId="{24E98957-8D91-461B-9A23-76819D2571D9}" sibTransId="{F973967B-C016-4992-A2D4-7EA50A29DE94}"/>
    <dgm:cxn modelId="{57AAA94B-E94E-439F-855D-8B705FEB88AA}" type="presOf" srcId="{F9691B6C-E57E-4BF6-B107-2FACCE566BA4}" destId="{76E5B333-35FB-44B7-8A26-51122FC1095D}" srcOrd="0" destOrd="0" presId="urn:microsoft.com/office/officeart/2005/8/layout/hierarchy1"/>
    <dgm:cxn modelId="{3B38D257-1CC6-4B47-93DB-65F35FA7B63D}" type="presOf" srcId="{241C9AA8-675A-45D2-958A-434A93889CF8}" destId="{E61174B8-70D9-44EC-971D-6DE61443F852}" srcOrd="0" destOrd="0" presId="urn:microsoft.com/office/officeart/2005/8/layout/hierarchy1"/>
    <dgm:cxn modelId="{012D927F-46B4-42FB-A12C-A69261B8168C}" type="presOf" srcId="{3B219027-9581-4A3F-A6AA-5960C398B8A6}" destId="{3D1306A4-441F-4B36-81CD-F60AF8D04E97}" srcOrd="0" destOrd="0" presId="urn:microsoft.com/office/officeart/2005/8/layout/hierarchy1"/>
    <dgm:cxn modelId="{0CC5AF80-50B5-4759-953F-7F57F3558C92}" type="presOf" srcId="{9F97C3BE-4287-412E-8603-37EED85CE6C4}" destId="{FCD15D41-F76A-422E-B10E-B54564FBBBB9}" srcOrd="0" destOrd="0" presId="urn:microsoft.com/office/officeart/2005/8/layout/hierarchy1"/>
    <dgm:cxn modelId="{CB529087-EA64-492D-A29E-F78A97C44B02}" type="presOf" srcId="{A42C5F8C-EA25-4EE2-8F17-1F0183182094}" destId="{3CA8312A-6C33-4331-8E58-9BFF8E96095F}" srcOrd="0" destOrd="0" presId="urn:microsoft.com/office/officeart/2005/8/layout/hierarchy1"/>
    <dgm:cxn modelId="{31094FB6-8324-43ED-ABB2-F68A2E22EC32}" srcId="{241C9AA8-675A-45D2-958A-434A93889CF8}" destId="{F0C455AD-76CD-4976-9831-DE8B2155FAAA}" srcOrd="2" destOrd="0" parTransId="{0EE998EA-2565-460D-BC9E-FEF942C91B60}" sibTransId="{0141171F-1914-4289-A05E-D2E6D4D9F0A5}"/>
    <dgm:cxn modelId="{FC573CC2-2B4B-4C81-A67A-1105DF1611E0}" srcId="{F0C455AD-76CD-4976-9831-DE8B2155FAAA}" destId="{95F3E77E-AD85-4202-B48A-AA0DCEA777C2}" srcOrd="3" destOrd="0" parTransId="{29A8392C-256D-41E3-8704-5B5262CA390B}" sibTransId="{E6E9C59F-63CD-404A-B943-2FAFE18B3782}"/>
    <dgm:cxn modelId="{2506F6C9-7C5B-4CAE-8096-81CBF7FA84F7}" type="presOf" srcId="{3B2987CD-2CF2-4F5D-A7F2-C123FC06DE87}" destId="{714AEBBE-D068-4455-8B16-8BF4E450958A}" srcOrd="0" destOrd="0" presId="urn:microsoft.com/office/officeart/2005/8/layout/hierarchy1"/>
    <dgm:cxn modelId="{3C3457DA-6B47-4B58-8E72-D22A9066CA06}" type="presOf" srcId="{29A8392C-256D-41E3-8704-5B5262CA390B}" destId="{E4104CF0-A86C-4462-BD22-E66DBE02AD65}" srcOrd="0" destOrd="0" presId="urn:microsoft.com/office/officeart/2005/8/layout/hierarchy1"/>
    <dgm:cxn modelId="{99318EF1-4205-40F8-B8BB-38D84E62DA3D}" type="presOf" srcId="{C18B87E9-6B00-42F9-82BC-3F9B4261738B}" destId="{9426BA10-0510-4484-B62D-55738C7A41D4}" srcOrd="0" destOrd="0" presId="urn:microsoft.com/office/officeart/2005/8/layout/hierarchy1"/>
    <dgm:cxn modelId="{29224DFE-6BDC-4F47-8E61-E36DAB946CC8}" type="presOf" srcId="{1642A52D-B83F-4297-8DA0-B274E978280E}" destId="{50D35A3D-03DE-460F-8AB2-964686BD276C}" srcOrd="0" destOrd="0" presId="urn:microsoft.com/office/officeart/2005/8/layout/hierarchy1"/>
    <dgm:cxn modelId="{348F97E2-2F07-4EB8-AAAC-A0DDDF07B924}" type="presParOf" srcId="{E61174B8-70D9-44EC-971D-6DE61443F852}" destId="{1D40CC84-E9CC-4380-9AB7-5FAE939CD098}" srcOrd="0" destOrd="0" presId="urn:microsoft.com/office/officeart/2005/8/layout/hierarchy1"/>
    <dgm:cxn modelId="{DB70F29D-A851-4270-8767-5EB4D561BE18}" type="presParOf" srcId="{1D40CC84-E9CC-4380-9AB7-5FAE939CD098}" destId="{86A076F0-44CE-4C04-BCD3-8ACABE55C6B9}" srcOrd="0" destOrd="0" presId="urn:microsoft.com/office/officeart/2005/8/layout/hierarchy1"/>
    <dgm:cxn modelId="{BCDC78B5-9716-4C78-88E9-45AE71F6960C}" type="presParOf" srcId="{86A076F0-44CE-4C04-BCD3-8ACABE55C6B9}" destId="{E5D40E9D-104E-4F07-80CE-309F27DFD5CD}" srcOrd="0" destOrd="0" presId="urn:microsoft.com/office/officeart/2005/8/layout/hierarchy1"/>
    <dgm:cxn modelId="{5C8832B1-BF13-439C-A376-F112A71FA8F8}" type="presParOf" srcId="{86A076F0-44CE-4C04-BCD3-8ACABE55C6B9}" destId="{3CA8312A-6C33-4331-8E58-9BFF8E96095F}" srcOrd="1" destOrd="0" presId="urn:microsoft.com/office/officeart/2005/8/layout/hierarchy1"/>
    <dgm:cxn modelId="{C92445A5-EC4E-4B05-9D38-D0204EB16244}" type="presParOf" srcId="{1D40CC84-E9CC-4380-9AB7-5FAE939CD098}" destId="{19FCAB7D-07D3-4EBF-9F5D-B6ADB95B086A}" srcOrd="1" destOrd="0" presId="urn:microsoft.com/office/officeart/2005/8/layout/hierarchy1"/>
    <dgm:cxn modelId="{779F9286-1D88-4391-AAD2-8596A9815A7B}" type="presParOf" srcId="{E61174B8-70D9-44EC-971D-6DE61443F852}" destId="{8C88E2AE-32EC-45AC-9339-0B1776D58266}" srcOrd="1" destOrd="0" presId="urn:microsoft.com/office/officeart/2005/8/layout/hierarchy1"/>
    <dgm:cxn modelId="{2506B929-976A-4B63-B60D-F45F25522B7D}" type="presParOf" srcId="{8C88E2AE-32EC-45AC-9339-0B1776D58266}" destId="{28B2B3AF-1932-42D7-B9D5-4718AA237B87}" srcOrd="0" destOrd="0" presId="urn:microsoft.com/office/officeart/2005/8/layout/hierarchy1"/>
    <dgm:cxn modelId="{6F9B66EB-3241-4664-946D-13BBFF65F64F}" type="presParOf" srcId="{28B2B3AF-1932-42D7-B9D5-4718AA237B87}" destId="{B80814A9-F638-48C1-B944-E742DCCCA0F0}" srcOrd="0" destOrd="0" presId="urn:microsoft.com/office/officeart/2005/8/layout/hierarchy1"/>
    <dgm:cxn modelId="{4D1046C7-D152-45D2-A915-572849096179}" type="presParOf" srcId="{28B2B3AF-1932-42D7-B9D5-4718AA237B87}" destId="{50D35A3D-03DE-460F-8AB2-964686BD276C}" srcOrd="1" destOrd="0" presId="urn:microsoft.com/office/officeart/2005/8/layout/hierarchy1"/>
    <dgm:cxn modelId="{84324037-E2A9-4ECF-AD4B-59D26AD075FD}" type="presParOf" srcId="{8C88E2AE-32EC-45AC-9339-0B1776D58266}" destId="{E8F3DE0C-DE0F-42AE-9747-542CFE4B0247}" srcOrd="1" destOrd="0" presId="urn:microsoft.com/office/officeart/2005/8/layout/hierarchy1"/>
    <dgm:cxn modelId="{1B26F7AC-FB59-4C64-A1C0-602C7A2FB9DE}" type="presParOf" srcId="{E61174B8-70D9-44EC-971D-6DE61443F852}" destId="{B1ED5343-91DB-4133-B20E-1A879D2E9BB3}" srcOrd="2" destOrd="0" presId="urn:microsoft.com/office/officeart/2005/8/layout/hierarchy1"/>
    <dgm:cxn modelId="{31419985-D688-48D4-BE83-485086E756D7}" type="presParOf" srcId="{B1ED5343-91DB-4133-B20E-1A879D2E9BB3}" destId="{E6E29A39-2C8E-43F8-8EF0-21FEB43D1F54}" srcOrd="0" destOrd="0" presId="urn:microsoft.com/office/officeart/2005/8/layout/hierarchy1"/>
    <dgm:cxn modelId="{603B4732-B86C-411E-BBD0-79FF25610C81}" type="presParOf" srcId="{E6E29A39-2C8E-43F8-8EF0-21FEB43D1F54}" destId="{4E7DC00A-6A75-43C3-900F-26DD437DFB6E}" srcOrd="0" destOrd="0" presId="urn:microsoft.com/office/officeart/2005/8/layout/hierarchy1"/>
    <dgm:cxn modelId="{C3D627BC-1DDF-476D-9FFB-3547B7D2AAFB}" type="presParOf" srcId="{E6E29A39-2C8E-43F8-8EF0-21FEB43D1F54}" destId="{25F16B33-AACA-478E-8DAB-9CE97F8646FC}" srcOrd="1" destOrd="0" presId="urn:microsoft.com/office/officeart/2005/8/layout/hierarchy1"/>
    <dgm:cxn modelId="{D6976B48-6E8B-4159-957B-B59FC1401890}" type="presParOf" srcId="{B1ED5343-91DB-4133-B20E-1A879D2E9BB3}" destId="{F2650FDF-1D95-4BAD-ABBB-51BEAB0E5070}" srcOrd="1" destOrd="0" presId="urn:microsoft.com/office/officeart/2005/8/layout/hierarchy1"/>
    <dgm:cxn modelId="{006750B4-AAFC-4700-9B9E-D26BAD06F94C}" type="presParOf" srcId="{F2650FDF-1D95-4BAD-ABBB-51BEAB0E5070}" destId="{3D1306A4-441F-4B36-81CD-F60AF8D04E97}" srcOrd="0" destOrd="0" presId="urn:microsoft.com/office/officeart/2005/8/layout/hierarchy1"/>
    <dgm:cxn modelId="{0DB4BC68-1138-47D8-BF59-40639CEE60FA}" type="presParOf" srcId="{F2650FDF-1D95-4BAD-ABBB-51BEAB0E5070}" destId="{6E6C08A9-C1B7-41F2-B119-3A5A9DBD2A6D}" srcOrd="1" destOrd="0" presId="urn:microsoft.com/office/officeart/2005/8/layout/hierarchy1"/>
    <dgm:cxn modelId="{1DB727B0-33DF-4FD7-8B46-6B228C3CEE8F}" type="presParOf" srcId="{6E6C08A9-C1B7-41F2-B119-3A5A9DBD2A6D}" destId="{CF5CF8B3-7AE4-4F04-A679-31D139C94A66}" srcOrd="0" destOrd="0" presId="urn:microsoft.com/office/officeart/2005/8/layout/hierarchy1"/>
    <dgm:cxn modelId="{8038144F-37F5-438D-9705-FD65B05A4884}" type="presParOf" srcId="{CF5CF8B3-7AE4-4F04-A679-31D139C94A66}" destId="{F99544A5-03A6-406A-8131-2904D205B7F8}" srcOrd="0" destOrd="0" presId="urn:microsoft.com/office/officeart/2005/8/layout/hierarchy1"/>
    <dgm:cxn modelId="{7F6A5146-2395-4C16-8CFB-AF4BD04B9284}" type="presParOf" srcId="{CF5CF8B3-7AE4-4F04-A679-31D139C94A66}" destId="{76E5B333-35FB-44B7-8A26-51122FC1095D}" srcOrd="1" destOrd="0" presId="urn:microsoft.com/office/officeart/2005/8/layout/hierarchy1"/>
    <dgm:cxn modelId="{70EB206D-A314-4BEB-8906-102A7794A261}" type="presParOf" srcId="{6E6C08A9-C1B7-41F2-B119-3A5A9DBD2A6D}" destId="{850A8A1E-2A0C-4845-BF40-63F1EB634B14}" srcOrd="1" destOrd="0" presId="urn:microsoft.com/office/officeart/2005/8/layout/hierarchy1"/>
    <dgm:cxn modelId="{861C4138-E043-4A24-B339-B970E6CC58CF}" type="presParOf" srcId="{F2650FDF-1D95-4BAD-ABBB-51BEAB0E5070}" destId="{EBB3CED6-BE19-4FE4-B799-6DFE47ED4047}" srcOrd="2" destOrd="0" presId="urn:microsoft.com/office/officeart/2005/8/layout/hierarchy1"/>
    <dgm:cxn modelId="{45874234-96D7-42DC-B52A-E421A31893C2}" type="presParOf" srcId="{F2650FDF-1D95-4BAD-ABBB-51BEAB0E5070}" destId="{6229BB01-8F99-490F-B6C1-D53DB9DE9A59}" srcOrd="3" destOrd="0" presId="urn:microsoft.com/office/officeart/2005/8/layout/hierarchy1"/>
    <dgm:cxn modelId="{3861FFFB-2713-45E8-98ED-3596E5F2EE53}" type="presParOf" srcId="{6229BB01-8F99-490F-B6C1-D53DB9DE9A59}" destId="{1F9EA42C-8A9B-4488-AF62-CA8740E056A5}" srcOrd="0" destOrd="0" presId="urn:microsoft.com/office/officeart/2005/8/layout/hierarchy1"/>
    <dgm:cxn modelId="{4C3FAE86-D56B-4380-B12C-5C2E732C190F}" type="presParOf" srcId="{1F9EA42C-8A9B-4488-AF62-CA8740E056A5}" destId="{0F85A93B-724A-4AE1-B7C8-A92F5C4498DA}" srcOrd="0" destOrd="0" presId="urn:microsoft.com/office/officeart/2005/8/layout/hierarchy1"/>
    <dgm:cxn modelId="{A1A3B4BD-0B08-4CB1-A922-CF8BCF9F9263}" type="presParOf" srcId="{1F9EA42C-8A9B-4488-AF62-CA8740E056A5}" destId="{714AEBBE-D068-4455-8B16-8BF4E450958A}" srcOrd="1" destOrd="0" presId="urn:microsoft.com/office/officeart/2005/8/layout/hierarchy1"/>
    <dgm:cxn modelId="{BE959AEE-1A9F-4501-B223-527A77BB9F44}" type="presParOf" srcId="{6229BB01-8F99-490F-B6C1-D53DB9DE9A59}" destId="{48FF318A-D196-4E78-A16B-F9E10CE1E28A}" srcOrd="1" destOrd="0" presId="urn:microsoft.com/office/officeart/2005/8/layout/hierarchy1"/>
    <dgm:cxn modelId="{74DFFAD2-F69E-44DD-BE15-7B2184106F49}" type="presParOf" srcId="{F2650FDF-1D95-4BAD-ABBB-51BEAB0E5070}" destId="{9426BA10-0510-4484-B62D-55738C7A41D4}" srcOrd="4" destOrd="0" presId="urn:microsoft.com/office/officeart/2005/8/layout/hierarchy1"/>
    <dgm:cxn modelId="{8DF4432C-BDEA-4D63-8B78-00660B983769}" type="presParOf" srcId="{F2650FDF-1D95-4BAD-ABBB-51BEAB0E5070}" destId="{9E1A38F1-029D-4185-B45B-CB7E1FC3643C}" srcOrd="5" destOrd="0" presId="urn:microsoft.com/office/officeart/2005/8/layout/hierarchy1"/>
    <dgm:cxn modelId="{FD389D95-5822-45BE-9A27-260E70B6D2A5}" type="presParOf" srcId="{9E1A38F1-029D-4185-B45B-CB7E1FC3643C}" destId="{050269A5-2A2E-4145-AC4E-89FA8488E2D3}" srcOrd="0" destOrd="0" presId="urn:microsoft.com/office/officeart/2005/8/layout/hierarchy1"/>
    <dgm:cxn modelId="{02E6F213-810B-4A39-9A97-0BBA850ED7D6}" type="presParOf" srcId="{050269A5-2A2E-4145-AC4E-89FA8488E2D3}" destId="{248187DE-A9F9-485B-B8DC-8D143AC0460B}" srcOrd="0" destOrd="0" presId="urn:microsoft.com/office/officeart/2005/8/layout/hierarchy1"/>
    <dgm:cxn modelId="{238F0AA6-3E65-497F-92D0-E21F0BEF31C2}" type="presParOf" srcId="{050269A5-2A2E-4145-AC4E-89FA8488E2D3}" destId="{FCD15D41-F76A-422E-B10E-B54564FBBBB9}" srcOrd="1" destOrd="0" presId="urn:microsoft.com/office/officeart/2005/8/layout/hierarchy1"/>
    <dgm:cxn modelId="{03693227-3F81-4263-B0FC-4D22E469DE65}" type="presParOf" srcId="{9E1A38F1-029D-4185-B45B-CB7E1FC3643C}" destId="{48E0F782-CD65-45C2-BEEE-78BC8855F2B0}" srcOrd="1" destOrd="0" presId="urn:microsoft.com/office/officeart/2005/8/layout/hierarchy1"/>
    <dgm:cxn modelId="{405E7D8F-28BF-4893-8A18-E20E6CD15C49}" type="presParOf" srcId="{F2650FDF-1D95-4BAD-ABBB-51BEAB0E5070}" destId="{E4104CF0-A86C-4462-BD22-E66DBE02AD65}" srcOrd="6" destOrd="0" presId="urn:microsoft.com/office/officeart/2005/8/layout/hierarchy1"/>
    <dgm:cxn modelId="{733107AB-5CD8-4E5D-B8F3-0D0D86641D84}" type="presParOf" srcId="{F2650FDF-1D95-4BAD-ABBB-51BEAB0E5070}" destId="{93D893D5-4A76-40BE-BC79-814965AA9233}" srcOrd="7" destOrd="0" presId="urn:microsoft.com/office/officeart/2005/8/layout/hierarchy1"/>
    <dgm:cxn modelId="{238F5A61-F7B6-430C-903E-88DA9EAA8C3F}" type="presParOf" srcId="{93D893D5-4A76-40BE-BC79-814965AA9233}" destId="{4C4B6065-A0E1-41D1-8CD3-23304B949897}" srcOrd="0" destOrd="0" presId="urn:microsoft.com/office/officeart/2005/8/layout/hierarchy1"/>
    <dgm:cxn modelId="{A5247106-A7EC-4944-A65A-E159C09D9B0C}" type="presParOf" srcId="{4C4B6065-A0E1-41D1-8CD3-23304B949897}" destId="{8EB7FBE5-FED4-47B3-B2B6-59CB569A6B9B}" srcOrd="0" destOrd="0" presId="urn:microsoft.com/office/officeart/2005/8/layout/hierarchy1"/>
    <dgm:cxn modelId="{DA4E3DBD-5840-4D9E-8145-90B20BA17B6B}" type="presParOf" srcId="{4C4B6065-A0E1-41D1-8CD3-23304B949897}" destId="{813CB543-4F29-45CA-8D14-435A653A3FCB}" srcOrd="1" destOrd="0" presId="urn:microsoft.com/office/officeart/2005/8/layout/hierarchy1"/>
    <dgm:cxn modelId="{20A87E73-0A6B-4B7E-9968-1EB481587C2E}" type="presParOf" srcId="{93D893D5-4A76-40BE-BC79-814965AA9233}" destId="{7AD7E111-DF99-441E-A2C1-891BE389B4A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F57E9E-9FEB-4D41-8078-C60C9DFEF7D2}" type="doc">
      <dgm:prSet loTypeId="urn:microsoft.com/office/officeart/2018/2/layout/IconCircleList" loCatId="icon" qsTypeId="urn:microsoft.com/office/officeart/2005/8/quickstyle/simple1" qsCatId="simple" csTypeId="urn:microsoft.com/office/officeart/2018/5/colors/Iconchunking_neutralbg_accent4_2" csCatId="accent4" phldr="1"/>
      <dgm:spPr/>
      <dgm:t>
        <a:bodyPr/>
        <a:lstStyle/>
        <a:p>
          <a:endParaRPr lang="en-US"/>
        </a:p>
      </dgm:t>
    </dgm:pt>
    <dgm:pt modelId="{443C413E-B1A6-4EAD-A07D-37ECF9AAA06B}">
      <dgm:prSet/>
      <dgm:spPr/>
      <dgm:t>
        <a:bodyPr/>
        <a:lstStyle/>
        <a:p>
          <a:pPr>
            <a:lnSpc>
              <a:spcPct val="100000"/>
            </a:lnSpc>
          </a:pPr>
          <a:r>
            <a:rPr lang="en-US"/>
            <a:t>The camera angles the referees see are the same ones we see at home.</a:t>
          </a:r>
        </a:p>
      </dgm:t>
    </dgm:pt>
    <dgm:pt modelId="{17F3965C-5B1B-4160-959F-613AD6EE783D}" type="parTrans" cxnId="{56562E4A-A07F-4AC8-9828-44A495425B1B}">
      <dgm:prSet/>
      <dgm:spPr/>
      <dgm:t>
        <a:bodyPr/>
        <a:lstStyle/>
        <a:p>
          <a:endParaRPr lang="en-US"/>
        </a:p>
      </dgm:t>
    </dgm:pt>
    <dgm:pt modelId="{0C036B03-ACBB-472F-BFFA-DF5838478533}" type="sibTrans" cxnId="{56562E4A-A07F-4AC8-9828-44A495425B1B}">
      <dgm:prSet/>
      <dgm:spPr/>
      <dgm:t>
        <a:bodyPr/>
        <a:lstStyle/>
        <a:p>
          <a:pPr>
            <a:lnSpc>
              <a:spcPct val="100000"/>
            </a:lnSpc>
          </a:pPr>
          <a:endParaRPr lang="en-US"/>
        </a:p>
      </dgm:t>
    </dgm:pt>
    <dgm:pt modelId="{A0FE26C2-D0CA-49F8-A758-ABFE16582BE8}">
      <dgm:prSet/>
      <dgm:spPr/>
      <dgm:t>
        <a:bodyPr/>
        <a:lstStyle/>
        <a:p>
          <a:pPr>
            <a:lnSpc>
              <a:spcPct val="100000"/>
            </a:lnSpc>
          </a:pPr>
          <a:r>
            <a:rPr lang="en-US"/>
            <a:t>Pass interference calls/lack of pass interference calls is/was a point of emphasis.</a:t>
          </a:r>
        </a:p>
      </dgm:t>
    </dgm:pt>
    <dgm:pt modelId="{7F35D441-A856-454A-8AE5-28BF5E5F2436}" type="parTrans" cxnId="{A53022D7-7FC8-4B66-8794-26EAA90E08EC}">
      <dgm:prSet/>
      <dgm:spPr/>
      <dgm:t>
        <a:bodyPr/>
        <a:lstStyle/>
        <a:p>
          <a:endParaRPr lang="en-US"/>
        </a:p>
      </dgm:t>
    </dgm:pt>
    <dgm:pt modelId="{6499C29A-E9DC-4974-890C-FB9DDA4C89B2}" type="sibTrans" cxnId="{A53022D7-7FC8-4B66-8794-26EAA90E08EC}">
      <dgm:prSet/>
      <dgm:spPr/>
      <dgm:t>
        <a:bodyPr/>
        <a:lstStyle/>
        <a:p>
          <a:pPr>
            <a:lnSpc>
              <a:spcPct val="100000"/>
            </a:lnSpc>
          </a:pPr>
          <a:endParaRPr lang="en-US"/>
        </a:p>
      </dgm:t>
    </dgm:pt>
    <dgm:pt modelId="{823F1971-6DDF-4663-B0FB-41965EDFBDC8}">
      <dgm:prSet/>
      <dgm:spPr/>
      <dgm:t>
        <a:bodyPr/>
        <a:lstStyle/>
        <a:p>
          <a:pPr>
            <a:lnSpc>
              <a:spcPct val="100000"/>
            </a:lnSpc>
          </a:pPr>
          <a:r>
            <a:rPr lang="en-US"/>
            <a:t>Certain rules were controversial (ex: Tuck Rule).</a:t>
          </a:r>
        </a:p>
      </dgm:t>
    </dgm:pt>
    <dgm:pt modelId="{00BBF31E-FD57-4903-A4F5-FA867D00DB14}" type="parTrans" cxnId="{3B228D83-BEEE-414C-B503-9B92C1AD662D}">
      <dgm:prSet/>
      <dgm:spPr/>
      <dgm:t>
        <a:bodyPr/>
        <a:lstStyle/>
        <a:p>
          <a:endParaRPr lang="en-US"/>
        </a:p>
      </dgm:t>
    </dgm:pt>
    <dgm:pt modelId="{B4213372-24B8-4CC7-9A87-51E4BB5099E5}" type="sibTrans" cxnId="{3B228D83-BEEE-414C-B503-9B92C1AD662D}">
      <dgm:prSet/>
      <dgm:spPr/>
      <dgm:t>
        <a:bodyPr/>
        <a:lstStyle/>
        <a:p>
          <a:pPr>
            <a:lnSpc>
              <a:spcPct val="100000"/>
            </a:lnSpc>
          </a:pPr>
          <a:endParaRPr lang="en-US"/>
        </a:p>
      </dgm:t>
    </dgm:pt>
    <dgm:pt modelId="{49817C00-A5CB-49E2-9CD3-70C300E17B13}">
      <dgm:prSet/>
      <dgm:spPr/>
      <dgm:t>
        <a:bodyPr/>
        <a:lstStyle/>
        <a:p>
          <a:pPr>
            <a:lnSpc>
              <a:spcPct val="100000"/>
            </a:lnSpc>
          </a:pPr>
          <a:r>
            <a:rPr lang="en-US"/>
            <a:t>Rule interpretation by the referees.</a:t>
          </a:r>
        </a:p>
      </dgm:t>
    </dgm:pt>
    <dgm:pt modelId="{F73EDA0F-AD9B-46F8-A9AE-1C74FEDD6BE6}" type="parTrans" cxnId="{88229B7E-B874-4BED-B1AE-808B9B67B3F9}">
      <dgm:prSet/>
      <dgm:spPr/>
      <dgm:t>
        <a:bodyPr/>
        <a:lstStyle/>
        <a:p>
          <a:endParaRPr lang="en-US"/>
        </a:p>
      </dgm:t>
    </dgm:pt>
    <dgm:pt modelId="{33763B82-B7F2-4BF1-801A-B9D488BDCBA5}" type="sibTrans" cxnId="{88229B7E-B874-4BED-B1AE-808B9B67B3F9}">
      <dgm:prSet/>
      <dgm:spPr/>
      <dgm:t>
        <a:bodyPr/>
        <a:lstStyle/>
        <a:p>
          <a:endParaRPr lang="en-US"/>
        </a:p>
      </dgm:t>
    </dgm:pt>
    <dgm:pt modelId="{7B0739F2-1451-4B4F-BAFF-0B4E4F9D0D70}" type="pres">
      <dgm:prSet presAssocID="{78F57E9E-9FEB-4D41-8078-C60C9DFEF7D2}" presName="root" presStyleCnt="0">
        <dgm:presLayoutVars>
          <dgm:dir/>
          <dgm:resizeHandles val="exact"/>
        </dgm:presLayoutVars>
      </dgm:prSet>
      <dgm:spPr/>
    </dgm:pt>
    <dgm:pt modelId="{DAE0FD53-6B53-4FB4-8A6C-E37FA19B5BC8}" type="pres">
      <dgm:prSet presAssocID="{78F57E9E-9FEB-4D41-8078-C60C9DFEF7D2}" presName="container" presStyleCnt="0">
        <dgm:presLayoutVars>
          <dgm:dir/>
          <dgm:resizeHandles val="exact"/>
        </dgm:presLayoutVars>
      </dgm:prSet>
      <dgm:spPr/>
    </dgm:pt>
    <dgm:pt modelId="{B660BD34-81DC-4618-A7BA-D89280A6F8AE}" type="pres">
      <dgm:prSet presAssocID="{443C413E-B1A6-4EAD-A07D-37ECF9AAA06B}" presName="compNode" presStyleCnt="0"/>
      <dgm:spPr/>
    </dgm:pt>
    <dgm:pt modelId="{66541910-05DE-4993-B38A-AB881F36F268}" type="pres">
      <dgm:prSet presAssocID="{443C413E-B1A6-4EAD-A07D-37ECF9AAA06B}" presName="iconBgRect" presStyleLbl="bgShp" presStyleIdx="0" presStyleCnt="4"/>
      <dgm:spPr/>
    </dgm:pt>
    <dgm:pt modelId="{213B323A-E571-42D2-B2B8-2E4183708AD5}" type="pres">
      <dgm:prSet presAssocID="{443C413E-B1A6-4EAD-A07D-37ECF9AAA06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mera"/>
        </a:ext>
      </dgm:extLst>
    </dgm:pt>
    <dgm:pt modelId="{1A30EC27-E360-495B-90D8-A2D4422B6259}" type="pres">
      <dgm:prSet presAssocID="{443C413E-B1A6-4EAD-A07D-37ECF9AAA06B}" presName="spaceRect" presStyleCnt="0"/>
      <dgm:spPr/>
    </dgm:pt>
    <dgm:pt modelId="{159981A9-1CA0-4BA9-BB84-B413739A1C96}" type="pres">
      <dgm:prSet presAssocID="{443C413E-B1A6-4EAD-A07D-37ECF9AAA06B}" presName="textRect" presStyleLbl="revTx" presStyleIdx="0" presStyleCnt="4">
        <dgm:presLayoutVars>
          <dgm:chMax val="1"/>
          <dgm:chPref val="1"/>
        </dgm:presLayoutVars>
      </dgm:prSet>
      <dgm:spPr/>
    </dgm:pt>
    <dgm:pt modelId="{58C8302F-0DF2-47A4-A24C-806D7E3B827F}" type="pres">
      <dgm:prSet presAssocID="{0C036B03-ACBB-472F-BFFA-DF5838478533}" presName="sibTrans" presStyleLbl="sibTrans2D1" presStyleIdx="0" presStyleCnt="0"/>
      <dgm:spPr/>
    </dgm:pt>
    <dgm:pt modelId="{36C9403B-B740-4818-AFDD-FB96084C750F}" type="pres">
      <dgm:prSet presAssocID="{A0FE26C2-D0CA-49F8-A758-ABFE16582BE8}" presName="compNode" presStyleCnt="0"/>
      <dgm:spPr/>
    </dgm:pt>
    <dgm:pt modelId="{346129F4-ABA0-456B-B08B-D76834B511B4}" type="pres">
      <dgm:prSet presAssocID="{A0FE26C2-D0CA-49F8-A758-ABFE16582BE8}" presName="iconBgRect" presStyleLbl="bgShp" presStyleIdx="1" presStyleCnt="4"/>
      <dgm:spPr/>
    </dgm:pt>
    <dgm:pt modelId="{EA00BB4A-A747-4523-A642-F7707DBBA99B}" type="pres">
      <dgm:prSet presAssocID="{A0FE26C2-D0CA-49F8-A758-ABFE16582BE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rbidden"/>
        </a:ext>
      </dgm:extLst>
    </dgm:pt>
    <dgm:pt modelId="{956B22E2-8086-406B-91F5-95F1414C8FCD}" type="pres">
      <dgm:prSet presAssocID="{A0FE26C2-D0CA-49F8-A758-ABFE16582BE8}" presName="spaceRect" presStyleCnt="0"/>
      <dgm:spPr/>
    </dgm:pt>
    <dgm:pt modelId="{97B76A65-AD40-4EA5-8CAA-008FEC05EA83}" type="pres">
      <dgm:prSet presAssocID="{A0FE26C2-D0CA-49F8-A758-ABFE16582BE8}" presName="textRect" presStyleLbl="revTx" presStyleIdx="1" presStyleCnt="4">
        <dgm:presLayoutVars>
          <dgm:chMax val="1"/>
          <dgm:chPref val="1"/>
        </dgm:presLayoutVars>
      </dgm:prSet>
      <dgm:spPr/>
    </dgm:pt>
    <dgm:pt modelId="{6A55A9E5-3213-4389-8851-C636F9300745}" type="pres">
      <dgm:prSet presAssocID="{6499C29A-E9DC-4974-890C-FB9DDA4C89B2}" presName="sibTrans" presStyleLbl="sibTrans2D1" presStyleIdx="0" presStyleCnt="0"/>
      <dgm:spPr/>
    </dgm:pt>
    <dgm:pt modelId="{318EF442-16F3-473F-81DF-11434003E705}" type="pres">
      <dgm:prSet presAssocID="{823F1971-6DDF-4663-B0FB-41965EDFBDC8}" presName="compNode" presStyleCnt="0"/>
      <dgm:spPr/>
    </dgm:pt>
    <dgm:pt modelId="{1BB1DB94-3F06-45B4-B668-8B2E578B3C0E}" type="pres">
      <dgm:prSet presAssocID="{823F1971-6DDF-4663-B0FB-41965EDFBDC8}" presName="iconBgRect" presStyleLbl="bgShp" presStyleIdx="2" presStyleCnt="4"/>
      <dgm:spPr/>
    </dgm:pt>
    <dgm:pt modelId="{C245B426-0FDD-415E-9927-89F7E5B03FDF}" type="pres">
      <dgm:prSet presAssocID="{823F1971-6DDF-4663-B0FB-41965EDFBDC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72C79FF8-465F-498A-8BAB-140437FEF7F8}" type="pres">
      <dgm:prSet presAssocID="{823F1971-6DDF-4663-B0FB-41965EDFBDC8}" presName="spaceRect" presStyleCnt="0"/>
      <dgm:spPr/>
    </dgm:pt>
    <dgm:pt modelId="{3FD29C2A-D70C-4BBF-9C50-C530B590891B}" type="pres">
      <dgm:prSet presAssocID="{823F1971-6DDF-4663-B0FB-41965EDFBDC8}" presName="textRect" presStyleLbl="revTx" presStyleIdx="2" presStyleCnt="4">
        <dgm:presLayoutVars>
          <dgm:chMax val="1"/>
          <dgm:chPref val="1"/>
        </dgm:presLayoutVars>
      </dgm:prSet>
      <dgm:spPr/>
    </dgm:pt>
    <dgm:pt modelId="{1C573BDB-0661-4EEB-A8C9-E3CC1BA12D24}" type="pres">
      <dgm:prSet presAssocID="{B4213372-24B8-4CC7-9A87-51E4BB5099E5}" presName="sibTrans" presStyleLbl="sibTrans2D1" presStyleIdx="0" presStyleCnt="0"/>
      <dgm:spPr/>
    </dgm:pt>
    <dgm:pt modelId="{D5021680-D567-43D6-84CD-9734EDDE21DF}" type="pres">
      <dgm:prSet presAssocID="{49817C00-A5CB-49E2-9CD3-70C300E17B13}" presName="compNode" presStyleCnt="0"/>
      <dgm:spPr/>
    </dgm:pt>
    <dgm:pt modelId="{92A4BC1F-B2B3-43F7-8D28-CA044425DAD6}" type="pres">
      <dgm:prSet presAssocID="{49817C00-A5CB-49E2-9CD3-70C300E17B13}" presName="iconBgRect" presStyleLbl="bgShp" presStyleIdx="3" presStyleCnt="4"/>
      <dgm:spPr/>
    </dgm:pt>
    <dgm:pt modelId="{3F70C22F-A27E-4EA0-8D6D-92308BE63A5D}" type="pres">
      <dgm:prSet presAssocID="{49817C00-A5CB-49E2-9CD3-70C300E17B1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sketball"/>
        </a:ext>
      </dgm:extLst>
    </dgm:pt>
    <dgm:pt modelId="{B44F316B-5FCE-4775-ACB7-1D86188511F3}" type="pres">
      <dgm:prSet presAssocID="{49817C00-A5CB-49E2-9CD3-70C300E17B13}" presName="spaceRect" presStyleCnt="0"/>
      <dgm:spPr/>
    </dgm:pt>
    <dgm:pt modelId="{F6A411E6-B60D-4707-A285-7D4EFCF7F224}" type="pres">
      <dgm:prSet presAssocID="{49817C00-A5CB-49E2-9CD3-70C300E17B13}" presName="textRect" presStyleLbl="revTx" presStyleIdx="3" presStyleCnt="4">
        <dgm:presLayoutVars>
          <dgm:chMax val="1"/>
          <dgm:chPref val="1"/>
        </dgm:presLayoutVars>
      </dgm:prSet>
      <dgm:spPr/>
    </dgm:pt>
  </dgm:ptLst>
  <dgm:cxnLst>
    <dgm:cxn modelId="{FB1CBB02-BA99-4BA7-9700-6B241761DEBB}" type="presOf" srcId="{443C413E-B1A6-4EAD-A07D-37ECF9AAA06B}" destId="{159981A9-1CA0-4BA9-BB84-B413739A1C96}" srcOrd="0" destOrd="0" presId="urn:microsoft.com/office/officeart/2018/2/layout/IconCircleList"/>
    <dgm:cxn modelId="{AA8B610B-231E-4420-86AE-EEAB0700461A}" type="presOf" srcId="{6499C29A-E9DC-4974-890C-FB9DDA4C89B2}" destId="{6A55A9E5-3213-4389-8851-C636F9300745}" srcOrd="0" destOrd="0" presId="urn:microsoft.com/office/officeart/2018/2/layout/IconCircleList"/>
    <dgm:cxn modelId="{29B28818-56EF-4E3B-A9EB-0694AC24AD72}" type="presOf" srcId="{B4213372-24B8-4CC7-9A87-51E4BB5099E5}" destId="{1C573BDB-0661-4EEB-A8C9-E3CC1BA12D24}" srcOrd="0" destOrd="0" presId="urn:microsoft.com/office/officeart/2018/2/layout/IconCircleList"/>
    <dgm:cxn modelId="{8E4DF220-66ED-486A-8309-ED9C8A3C7194}" type="presOf" srcId="{49817C00-A5CB-49E2-9CD3-70C300E17B13}" destId="{F6A411E6-B60D-4707-A285-7D4EFCF7F224}" srcOrd="0" destOrd="0" presId="urn:microsoft.com/office/officeart/2018/2/layout/IconCircleList"/>
    <dgm:cxn modelId="{724B0D40-CC2B-450E-9506-6DBAE691CBAA}" type="presOf" srcId="{0C036B03-ACBB-472F-BFFA-DF5838478533}" destId="{58C8302F-0DF2-47A4-A24C-806D7E3B827F}" srcOrd="0" destOrd="0" presId="urn:microsoft.com/office/officeart/2018/2/layout/IconCircleList"/>
    <dgm:cxn modelId="{56562E4A-A07F-4AC8-9828-44A495425B1B}" srcId="{78F57E9E-9FEB-4D41-8078-C60C9DFEF7D2}" destId="{443C413E-B1A6-4EAD-A07D-37ECF9AAA06B}" srcOrd="0" destOrd="0" parTransId="{17F3965C-5B1B-4160-959F-613AD6EE783D}" sibTransId="{0C036B03-ACBB-472F-BFFA-DF5838478533}"/>
    <dgm:cxn modelId="{EE24C16D-C494-4296-B6A8-9775C44C80CF}" type="presOf" srcId="{78F57E9E-9FEB-4D41-8078-C60C9DFEF7D2}" destId="{7B0739F2-1451-4B4F-BAFF-0B4E4F9D0D70}" srcOrd="0" destOrd="0" presId="urn:microsoft.com/office/officeart/2018/2/layout/IconCircleList"/>
    <dgm:cxn modelId="{4626D65A-EC66-469B-822E-E0A9DE97741B}" type="presOf" srcId="{A0FE26C2-D0CA-49F8-A758-ABFE16582BE8}" destId="{97B76A65-AD40-4EA5-8CAA-008FEC05EA83}" srcOrd="0" destOrd="0" presId="urn:microsoft.com/office/officeart/2018/2/layout/IconCircleList"/>
    <dgm:cxn modelId="{88229B7E-B874-4BED-B1AE-808B9B67B3F9}" srcId="{78F57E9E-9FEB-4D41-8078-C60C9DFEF7D2}" destId="{49817C00-A5CB-49E2-9CD3-70C300E17B13}" srcOrd="3" destOrd="0" parTransId="{F73EDA0F-AD9B-46F8-A9AE-1C74FEDD6BE6}" sibTransId="{33763B82-B7F2-4BF1-801A-B9D488BDCBA5}"/>
    <dgm:cxn modelId="{3B228D83-BEEE-414C-B503-9B92C1AD662D}" srcId="{78F57E9E-9FEB-4D41-8078-C60C9DFEF7D2}" destId="{823F1971-6DDF-4663-B0FB-41965EDFBDC8}" srcOrd="2" destOrd="0" parTransId="{00BBF31E-FD57-4903-A4F5-FA867D00DB14}" sibTransId="{B4213372-24B8-4CC7-9A87-51E4BB5099E5}"/>
    <dgm:cxn modelId="{A79E9DD0-44D5-49FB-9097-3F35661EC3BA}" type="presOf" srcId="{823F1971-6DDF-4663-B0FB-41965EDFBDC8}" destId="{3FD29C2A-D70C-4BBF-9C50-C530B590891B}" srcOrd="0" destOrd="0" presId="urn:microsoft.com/office/officeart/2018/2/layout/IconCircleList"/>
    <dgm:cxn modelId="{A53022D7-7FC8-4B66-8794-26EAA90E08EC}" srcId="{78F57E9E-9FEB-4D41-8078-C60C9DFEF7D2}" destId="{A0FE26C2-D0CA-49F8-A758-ABFE16582BE8}" srcOrd="1" destOrd="0" parTransId="{7F35D441-A856-454A-8AE5-28BF5E5F2436}" sibTransId="{6499C29A-E9DC-4974-890C-FB9DDA4C89B2}"/>
    <dgm:cxn modelId="{D101E88A-2138-4221-BF96-813EB3F026E8}" type="presParOf" srcId="{7B0739F2-1451-4B4F-BAFF-0B4E4F9D0D70}" destId="{DAE0FD53-6B53-4FB4-8A6C-E37FA19B5BC8}" srcOrd="0" destOrd="0" presId="urn:microsoft.com/office/officeart/2018/2/layout/IconCircleList"/>
    <dgm:cxn modelId="{674451E0-4F37-4FF7-90A0-F2D585DBBFE5}" type="presParOf" srcId="{DAE0FD53-6B53-4FB4-8A6C-E37FA19B5BC8}" destId="{B660BD34-81DC-4618-A7BA-D89280A6F8AE}" srcOrd="0" destOrd="0" presId="urn:microsoft.com/office/officeart/2018/2/layout/IconCircleList"/>
    <dgm:cxn modelId="{15D052D6-0A78-4E3F-9897-F0E3B72924B1}" type="presParOf" srcId="{B660BD34-81DC-4618-A7BA-D89280A6F8AE}" destId="{66541910-05DE-4993-B38A-AB881F36F268}" srcOrd="0" destOrd="0" presId="urn:microsoft.com/office/officeart/2018/2/layout/IconCircleList"/>
    <dgm:cxn modelId="{16CE0615-5445-42A4-A2C3-E7FD9C25E436}" type="presParOf" srcId="{B660BD34-81DC-4618-A7BA-D89280A6F8AE}" destId="{213B323A-E571-42D2-B2B8-2E4183708AD5}" srcOrd="1" destOrd="0" presId="urn:microsoft.com/office/officeart/2018/2/layout/IconCircleList"/>
    <dgm:cxn modelId="{D23534E9-74AC-40DD-87CA-23748C2F5018}" type="presParOf" srcId="{B660BD34-81DC-4618-A7BA-D89280A6F8AE}" destId="{1A30EC27-E360-495B-90D8-A2D4422B6259}" srcOrd="2" destOrd="0" presId="urn:microsoft.com/office/officeart/2018/2/layout/IconCircleList"/>
    <dgm:cxn modelId="{F3936666-C21A-4966-8CC2-A29B24FF8C7E}" type="presParOf" srcId="{B660BD34-81DC-4618-A7BA-D89280A6F8AE}" destId="{159981A9-1CA0-4BA9-BB84-B413739A1C96}" srcOrd="3" destOrd="0" presId="urn:microsoft.com/office/officeart/2018/2/layout/IconCircleList"/>
    <dgm:cxn modelId="{DAC4C1E6-A937-4C14-B69C-3CDA6E4C98B9}" type="presParOf" srcId="{DAE0FD53-6B53-4FB4-8A6C-E37FA19B5BC8}" destId="{58C8302F-0DF2-47A4-A24C-806D7E3B827F}" srcOrd="1" destOrd="0" presId="urn:microsoft.com/office/officeart/2018/2/layout/IconCircleList"/>
    <dgm:cxn modelId="{60062953-0E9F-4AD7-83C4-947CC0E84CC2}" type="presParOf" srcId="{DAE0FD53-6B53-4FB4-8A6C-E37FA19B5BC8}" destId="{36C9403B-B740-4818-AFDD-FB96084C750F}" srcOrd="2" destOrd="0" presId="urn:microsoft.com/office/officeart/2018/2/layout/IconCircleList"/>
    <dgm:cxn modelId="{7EA8B8B7-36F4-40BE-9384-DAB2222D75A7}" type="presParOf" srcId="{36C9403B-B740-4818-AFDD-FB96084C750F}" destId="{346129F4-ABA0-456B-B08B-D76834B511B4}" srcOrd="0" destOrd="0" presId="urn:microsoft.com/office/officeart/2018/2/layout/IconCircleList"/>
    <dgm:cxn modelId="{9A340FF4-590D-4694-BFA5-EF6A3F49BFAB}" type="presParOf" srcId="{36C9403B-B740-4818-AFDD-FB96084C750F}" destId="{EA00BB4A-A747-4523-A642-F7707DBBA99B}" srcOrd="1" destOrd="0" presId="urn:microsoft.com/office/officeart/2018/2/layout/IconCircleList"/>
    <dgm:cxn modelId="{188E7141-262E-4275-9B4E-B91DC89457DB}" type="presParOf" srcId="{36C9403B-B740-4818-AFDD-FB96084C750F}" destId="{956B22E2-8086-406B-91F5-95F1414C8FCD}" srcOrd="2" destOrd="0" presId="urn:microsoft.com/office/officeart/2018/2/layout/IconCircleList"/>
    <dgm:cxn modelId="{1DF38A6E-04D3-47CF-BD0A-E3C9A4A480B0}" type="presParOf" srcId="{36C9403B-B740-4818-AFDD-FB96084C750F}" destId="{97B76A65-AD40-4EA5-8CAA-008FEC05EA83}" srcOrd="3" destOrd="0" presId="urn:microsoft.com/office/officeart/2018/2/layout/IconCircleList"/>
    <dgm:cxn modelId="{1F565DC9-A374-4F5B-9B24-098E238CCB9D}" type="presParOf" srcId="{DAE0FD53-6B53-4FB4-8A6C-E37FA19B5BC8}" destId="{6A55A9E5-3213-4389-8851-C636F9300745}" srcOrd="3" destOrd="0" presId="urn:microsoft.com/office/officeart/2018/2/layout/IconCircleList"/>
    <dgm:cxn modelId="{5E1FA069-C28E-47C3-B2A9-98C274823395}" type="presParOf" srcId="{DAE0FD53-6B53-4FB4-8A6C-E37FA19B5BC8}" destId="{318EF442-16F3-473F-81DF-11434003E705}" srcOrd="4" destOrd="0" presId="urn:microsoft.com/office/officeart/2018/2/layout/IconCircleList"/>
    <dgm:cxn modelId="{2B84FFDE-AC21-442F-948E-8691930C410B}" type="presParOf" srcId="{318EF442-16F3-473F-81DF-11434003E705}" destId="{1BB1DB94-3F06-45B4-B668-8B2E578B3C0E}" srcOrd="0" destOrd="0" presId="urn:microsoft.com/office/officeart/2018/2/layout/IconCircleList"/>
    <dgm:cxn modelId="{99D86F70-6F85-4FAF-9ED5-BACFE6C674BC}" type="presParOf" srcId="{318EF442-16F3-473F-81DF-11434003E705}" destId="{C245B426-0FDD-415E-9927-89F7E5B03FDF}" srcOrd="1" destOrd="0" presId="urn:microsoft.com/office/officeart/2018/2/layout/IconCircleList"/>
    <dgm:cxn modelId="{46838F29-5AF3-47EC-92DE-4A519C9BA2CF}" type="presParOf" srcId="{318EF442-16F3-473F-81DF-11434003E705}" destId="{72C79FF8-465F-498A-8BAB-140437FEF7F8}" srcOrd="2" destOrd="0" presId="urn:microsoft.com/office/officeart/2018/2/layout/IconCircleList"/>
    <dgm:cxn modelId="{24B49CB2-CF83-49F6-8AFF-6A0AEA634CF6}" type="presParOf" srcId="{318EF442-16F3-473F-81DF-11434003E705}" destId="{3FD29C2A-D70C-4BBF-9C50-C530B590891B}" srcOrd="3" destOrd="0" presId="urn:microsoft.com/office/officeart/2018/2/layout/IconCircleList"/>
    <dgm:cxn modelId="{A1A697C9-53B6-4E80-9275-FA7CCC5435C3}" type="presParOf" srcId="{DAE0FD53-6B53-4FB4-8A6C-E37FA19B5BC8}" destId="{1C573BDB-0661-4EEB-A8C9-E3CC1BA12D24}" srcOrd="5" destOrd="0" presId="urn:microsoft.com/office/officeart/2018/2/layout/IconCircleList"/>
    <dgm:cxn modelId="{8FC462E1-B8F1-47D8-8ED7-C0CEC8A9E001}" type="presParOf" srcId="{DAE0FD53-6B53-4FB4-8A6C-E37FA19B5BC8}" destId="{D5021680-D567-43D6-84CD-9734EDDE21DF}" srcOrd="6" destOrd="0" presId="urn:microsoft.com/office/officeart/2018/2/layout/IconCircleList"/>
    <dgm:cxn modelId="{50424251-1118-48D1-BC0C-5DA69848B31D}" type="presParOf" srcId="{D5021680-D567-43D6-84CD-9734EDDE21DF}" destId="{92A4BC1F-B2B3-43F7-8D28-CA044425DAD6}" srcOrd="0" destOrd="0" presId="urn:microsoft.com/office/officeart/2018/2/layout/IconCircleList"/>
    <dgm:cxn modelId="{55035959-4013-4262-82EA-EF5D84CCC057}" type="presParOf" srcId="{D5021680-D567-43D6-84CD-9734EDDE21DF}" destId="{3F70C22F-A27E-4EA0-8D6D-92308BE63A5D}" srcOrd="1" destOrd="0" presId="urn:microsoft.com/office/officeart/2018/2/layout/IconCircleList"/>
    <dgm:cxn modelId="{532F0ED2-71B7-4A4A-93F0-C392DF4DC3C0}" type="presParOf" srcId="{D5021680-D567-43D6-84CD-9734EDDE21DF}" destId="{B44F316B-5FCE-4775-ACB7-1D86188511F3}" srcOrd="2" destOrd="0" presId="urn:microsoft.com/office/officeart/2018/2/layout/IconCircleList"/>
    <dgm:cxn modelId="{145187E3-E05E-49EA-9A19-0EEE2A82524B}" type="presParOf" srcId="{D5021680-D567-43D6-84CD-9734EDDE21DF}" destId="{F6A411E6-B60D-4707-A285-7D4EFCF7F2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1EB56-85A3-4F4F-BD16-A7C9F555DE89}">
      <dsp:nvSpPr>
        <dsp:cNvPr id="0" name=""/>
        <dsp:cNvSpPr/>
      </dsp:nvSpPr>
      <dsp:spPr>
        <a:xfrm>
          <a:off x="1936062" y="1281062"/>
          <a:ext cx="413177" cy="91440"/>
        </a:xfrm>
        <a:custGeom>
          <a:avLst/>
          <a:gdLst/>
          <a:ahLst/>
          <a:cxnLst/>
          <a:rect l="0" t="0" r="0" b="0"/>
          <a:pathLst>
            <a:path>
              <a:moveTo>
                <a:pt x="0" y="45720"/>
              </a:moveTo>
              <a:lnTo>
                <a:pt x="413177"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31556" y="1324561"/>
        <a:ext cx="22188" cy="4442"/>
      </dsp:txXfrm>
    </dsp:sp>
    <dsp:sp modelId="{8B3B826D-D6DD-4066-AE4D-BD919F2333B7}">
      <dsp:nvSpPr>
        <dsp:cNvPr id="0" name=""/>
        <dsp:cNvSpPr/>
      </dsp:nvSpPr>
      <dsp:spPr>
        <a:xfrm>
          <a:off x="8393" y="747942"/>
          <a:ext cx="1929468" cy="1157681"/>
        </a:xfrm>
        <a:prstGeom prst="rect">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546" tIns="99242" rIns="94546" bIns="99242" numCol="1" spcCol="1270" anchor="ctr" anchorCtr="0">
          <a:noAutofit/>
        </a:bodyPr>
        <a:lstStyle/>
        <a:p>
          <a:pPr marL="0" lvl="0" indent="0" algn="ctr" defTabSz="533400">
            <a:lnSpc>
              <a:spcPct val="90000"/>
            </a:lnSpc>
            <a:spcBef>
              <a:spcPct val="0"/>
            </a:spcBef>
            <a:spcAft>
              <a:spcPct val="35000"/>
            </a:spcAft>
            <a:buNone/>
          </a:pPr>
          <a:r>
            <a:rPr lang="en-US" sz="1200" kern="1200" dirty="0"/>
            <a:t>Instant Replay first started out in 1976 when Arc McNally, the then director of officiating, wanted to figure out how long a video review would delay a game.</a:t>
          </a:r>
        </a:p>
      </dsp:txBody>
      <dsp:txXfrm>
        <a:off x="8393" y="747942"/>
        <a:ext cx="1929468" cy="1157681"/>
      </dsp:txXfrm>
    </dsp:sp>
    <dsp:sp modelId="{FF4451B1-84F4-4A5E-812C-C4B19E244697}">
      <dsp:nvSpPr>
        <dsp:cNvPr id="0" name=""/>
        <dsp:cNvSpPr/>
      </dsp:nvSpPr>
      <dsp:spPr>
        <a:xfrm>
          <a:off x="4309308" y="1281062"/>
          <a:ext cx="413177" cy="91440"/>
        </a:xfrm>
        <a:custGeom>
          <a:avLst/>
          <a:gdLst/>
          <a:ahLst/>
          <a:cxnLst/>
          <a:rect l="0" t="0" r="0" b="0"/>
          <a:pathLst>
            <a:path>
              <a:moveTo>
                <a:pt x="0" y="45720"/>
              </a:moveTo>
              <a:lnTo>
                <a:pt x="413177"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04802" y="1324561"/>
        <a:ext cx="22188" cy="4442"/>
      </dsp:txXfrm>
    </dsp:sp>
    <dsp:sp modelId="{BD9FA419-6A24-432C-A5BB-21F5C7DF553F}">
      <dsp:nvSpPr>
        <dsp:cNvPr id="0" name=""/>
        <dsp:cNvSpPr/>
      </dsp:nvSpPr>
      <dsp:spPr>
        <a:xfrm>
          <a:off x="2381639" y="747942"/>
          <a:ext cx="1929468" cy="1157681"/>
        </a:xfrm>
        <a:prstGeom prst="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546" tIns="99242" rIns="94546" bIns="99242" numCol="1" spcCol="1270" anchor="ctr" anchorCtr="0">
          <a:noAutofit/>
        </a:bodyPr>
        <a:lstStyle/>
        <a:p>
          <a:pPr marL="0" lvl="0" indent="0" algn="ctr" defTabSz="533400">
            <a:lnSpc>
              <a:spcPct val="90000"/>
            </a:lnSpc>
            <a:spcBef>
              <a:spcPct val="0"/>
            </a:spcBef>
            <a:spcAft>
              <a:spcPct val="35000"/>
            </a:spcAft>
            <a:buNone/>
          </a:pPr>
          <a:r>
            <a:rPr lang="en-US" sz="1200" kern="1200" dirty="0"/>
            <a:t>Using a stopwatch and video camera, he observed a Monday Night Football game between the Dallas Cowboys and the Buffalo Bills.</a:t>
          </a:r>
        </a:p>
      </dsp:txBody>
      <dsp:txXfrm>
        <a:off x="2381639" y="747942"/>
        <a:ext cx="1929468" cy="1157681"/>
      </dsp:txXfrm>
    </dsp:sp>
    <dsp:sp modelId="{6FCAE916-7A80-4426-8EA9-1EE2A3798DFF}">
      <dsp:nvSpPr>
        <dsp:cNvPr id="0" name=""/>
        <dsp:cNvSpPr/>
      </dsp:nvSpPr>
      <dsp:spPr>
        <a:xfrm>
          <a:off x="973127" y="1903823"/>
          <a:ext cx="4746492" cy="413177"/>
        </a:xfrm>
        <a:custGeom>
          <a:avLst/>
          <a:gdLst/>
          <a:ahLst/>
          <a:cxnLst/>
          <a:rect l="0" t="0" r="0" b="0"/>
          <a:pathLst>
            <a:path>
              <a:moveTo>
                <a:pt x="4746492" y="0"/>
              </a:moveTo>
              <a:lnTo>
                <a:pt x="4746492" y="223688"/>
              </a:lnTo>
              <a:lnTo>
                <a:pt x="0" y="223688"/>
              </a:lnTo>
              <a:lnTo>
                <a:pt x="0" y="413177"/>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27194" y="2108190"/>
        <a:ext cx="238359" cy="4442"/>
      </dsp:txXfrm>
    </dsp:sp>
    <dsp:sp modelId="{78CA8536-84F4-46A0-AE79-13656D463BEF}">
      <dsp:nvSpPr>
        <dsp:cNvPr id="0" name=""/>
        <dsp:cNvSpPr/>
      </dsp:nvSpPr>
      <dsp:spPr>
        <a:xfrm>
          <a:off x="4754885" y="747942"/>
          <a:ext cx="1929468" cy="1157681"/>
        </a:xfrm>
        <a:prstGeom prst="rect">
          <a:avLst/>
        </a:prstGeom>
        <a:gradFill rotWithShape="0">
          <a:gsLst>
            <a:gs pos="0">
              <a:schemeClr val="accent4">
                <a:hueOff val="0"/>
                <a:satOff val="0"/>
                <a:lumOff val="0"/>
                <a:alphaOff val="0"/>
                <a:tint val="94000"/>
                <a:satMod val="105000"/>
                <a:lumMod val="102000"/>
              </a:schemeClr>
            </a:gs>
            <a:gs pos="100000">
              <a:schemeClr val="accent4">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546" tIns="99242" rIns="94546" bIns="99242" numCol="1" spcCol="1270" anchor="ctr" anchorCtr="0">
          <a:noAutofit/>
        </a:bodyPr>
        <a:lstStyle/>
        <a:p>
          <a:pPr marL="0" lvl="0" indent="0" algn="ctr" defTabSz="533400">
            <a:lnSpc>
              <a:spcPct val="90000"/>
            </a:lnSpc>
            <a:spcBef>
              <a:spcPct val="0"/>
            </a:spcBef>
            <a:spcAft>
              <a:spcPct val="35000"/>
            </a:spcAft>
            <a:buNone/>
          </a:pPr>
          <a:r>
            <a:rPr lang="en-US" sz="1200" kern="1200" dirty="0"/>
            <a:t>He saw a missed call during the game that could’ve been corrected.</a:t>
          </a:r>
        </a:p>
      </dsp:txBody>
      <dsp:txXfrm>
        <a:off x="4754885" y="747942"/>
        <a:ext cx="1929468" cy="1157681"/>
      </dsp:txXfrm>
    </dsp:sp>
    <dsp:sp modelId="{21A5F486-D8FD-4446-A3FF-F0311AF9ABC9}">
      <dsp:nvSpPr>
        <dsp:cNvPr id="0" name=""/>
        <dsp:cNvSpPr/>
      </dsp:nvSpPr>
      <dsp:spPr>
        <a:xfrm>
          <a:off x="1936062" y="2882521"/>
          <a:ext cx="413177" cy="91440"/>
        </a:xfrm>
        <a:custGeom>
          <a:avLst/>
          <a:gdLst/>
          <a:ahLst/>
          <a:cxnLst/>
          <a:rect l="0" t="0" r="0" b="0"/>
          <a:pathLst>
            <a:path>
              <a:moveTo>
                <a:pt x="0" y="45720"/>
              </a:moveTo>
              <a:lnTo>
                <a:pt x="413177"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31556" y="2926020"/>
        <a:ext cx="22188" cy="4442"/>
      </dsp:txXfrm>
    </dsp:sp>
    <dsp:sp modelId="{4082CB1D-DF91-455F-9CF5-9CE2E2E5935C}">
      <dsp:nvSpPr>
        <dsp:cNvPr id="0" name=""/>
        <dsp:cNvSpPr/>
      </dsp:nvSpPr>
      <dsp:spPr>
        <a:xfrm>
          <a:off x="8393" y="2349400"/>
          <a:ext cx="1929468" cy="1157681"/>
        </a:xfrm>
        <a:prstGeom prst="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546" tIns="99242" rIns="94546" bIns="99242" numCol="1" spcCol="1270" anchor="ctr" anchorCtr="0">
          <a:noAutofit/>
        </a:bodyPr>
        <a:lstStyle/>
        <a:p>
          <a:pPr marL="0" lvl="0" indent="0" algn="ctr" defTabSz="533400">
            <a:lnSpc>
              <a:spcPct val="90000"/>
            </a:lnSpc>
            <a:spcBef>
              <a:spcPct val="0"/>
            </a:spcBef>
            <a:spcAft>
              <a:spcPct val="35000"/>
            </a:spcAft>
            <a:buNone/>
          </a:pPr>
          <a:r>
            <a:rPr lang="en-US" sz="1200" kern="1200" dirty="0"/>
            <a:t>Two years later, the first test of instant replay came during the 1978 Hall of Fame game between the Philadelphia Eagles and Miami Dolphins.</a:t>
          </a:r>
        </a:p>
      </dsp:txBody>
      <dsp:txXfrm>
        <a:off x="8393" y="2349400"/>
        <a:ext cx="1929468" cy="1157681"/>
      </dsp:txXfrm>
    </dsp:sp>
    <dsp:sp modelId="{57A1205B-581F-4AB1-BB34-1740A5FCD602}">
      <dsp:nvSpPr>
        <dsp:cNvPr id="0" name=""/>
        <dsp:cNvSpPr/>
      </dsp:nvSpPr>
      <dsp:spPr>
        <a:xfrm>
          <a:off x="4309308" y="2882521"/>
          <a:ext cx="413177" cy="91440"/>
        </a:xfrm>
        <a:custGeom>
          <a:avLst/>
          <a:gdLst/>
          <a:ahLst/>
          <a:cxnLst/>
          <a:rect l="0" t="0" r="0" b="0"/>
          <a:pathLst>
            <a:path>
              <a:moveTo>
                <a:pt x="0" y="45720"/>
              </a:moveTo>
              <a:lnTo>
                <a:pt x="413177" y="45720"/>
              </a:lnTo>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04802" y="2926020"/>
        <a:ext cx="22188" cy="4442"/>
      </dsp:txXfrm>
    </dsp:sp>
    <dsp:sp modelId="{1E792D32-5403-4C70-AABC-402A4911E3F1}">
      <dsp:nvSpPr>
        <dsp:cNvPr id="0" name=""/>
        <dsp:cNvSpPr/>
      </dsp:nvSpPr>
      <dsp:spPr>
        <a:xfrm>
          <a:off x="2381639" y="2349400"/>
          <a:ext cx="1929468" cy="1157681"/>
        </a:xfrm>
        <a:prstGeom prst="rect">
          <a:avLst/>
        </a:prstGeom>
        <a:gradFill rotWithShape="0">
          <a:gsLst>
            <a:gs pos="0">
              <a:schemeClr val="accent6">
                <a:hueOff val="0"/>
                <a:satOff val="0"/>
                <a:lumOff val="0"/>
                <a:alphaOff val="0"/>
                <a:tint val="94000"/>
                <a:satMod val="105000"/>
                <a:lumMod val="102000"/>
              </a:schemeClr>
            </a:gs>
            <a:gs pos="100000">
              <a:schemeClr val="accent6">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546" tIns="99242" rIns="94546" bIns="99242" numCol="1" spcCol="1270" anchor="ctr" anchorCtr="0">
          <a:noAutofit/>
        </a:bodyPr>
        <a:lstStyle/>
        <a:p>
          <a:pPr marL="0" lvl="0" indent="0" algn="ctr" defTabSz="533400">
            <a:lnSpc>
              <a:spcPct val="90000"/>
            </a:lnSpc>
            <a:spcBef>
              <a:spcPct val="0"/>
            </a:spcBef>
            <a:spcAft>
              <a:spcPct val="35000"/>
            </a:spcAft>
            <a:buNone/>
          </a:pPr>
          <a:r>
            <a:rPr lang="en-US" sz="1200" kern="1200" dirty="0"/>
            <a:t>The system was lackluster, being that the technology was costly to implement, more cameras were needed than available, and calls remained inconclusive after extensive review.</a:t>
          </a:r>
        </a:p>
      </dsp:txBody>
      <dsp:txXfrm>
        <a:off x="2381639" y="2349400"/>
        <a:ext cx="1929468" cy="1157681"/>
      </dsp:txXfrm>
    </dsp:sp>
    <dsp:sp modelId="{7F4623E3-42CC-4D6B-923D-FA4B619F4FCA}">
      <dsp:nvSpPr>
        <dsp:cNvPr id="0" name=""/>
        <dsp:cNvSpPr/>
      </dsp:nvSpPr>
      <dsp:spPr>
        <a:xfrm>
          <a:off x="4754885" y="2349400"/>
          <a:ext cx="1929468" cy="1157681"/>
        </a:xfrm>
        <a:prstGeom prst="rect">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546" tIns="99242" rIns="94546" bIns="99242" numCol="1" spcCol="1270" anchor="ctr" anchorCtr="0">
          <a:noAutofit/>
        </a:bodyPr>
        <a:lstStyle/>
        <a:p>
          <a:pPr marL="0" lvl="0" indent="0" algn="ctr" defTabSz="533400">
            <a:lnSpc>
              <a:spcPct val="90000"/>
            </a:lnSpc>
            <a:spcBef>
              <a:spcPct val="0"/>
            </a:spcBef>
            <a:spcAft>
              <a:spcPct val="35000"/>
            </a:spcAft>
            <a:buNone/>
          </a:pPr>
          <a:r>
            <a:rPr lang="en-US" sz="1200" kern="1200"/>
            <a:t>Unwilling to implement this costly measure, the NFL shelved instant replay until the mid-1980s.</a:t>
          </a:r>
        </a:p>
      </dsp:txBody>
      <dsp:txXfrm>
        <a:off x="4754885" y="2349400"/>
        <a:ext cx="1929468" cy="11576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72374-B647-4EFA-95A6-5F046777AFDE}">
      <dsp:nvSpPr>
        <dsp:cNvPr id="0" name=""/>
        <dsp:cNvSpPr/>
      </dsp:nvSpPr>
      <dsp:spPr>
        <a:xfrm>
          <a:off x="4145" y="29173"/>
          <a:ext cx="517029" cy="5099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EC481C-A1E1-4E5F-B03A-361E1016AE2C}">
      <dsp:nvSpPr>
        <dsp:cNvPr id="0" name=""/>
        <dsp:cNvSpPr/>
      </dsp:nvSpPr>
      <dsp:spPr>
        <a:xfrm>
          <a:off x="4145" y="719570"/>
          <a:ext cx="1477227" cy="1555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Using 8 preseason games in 1985, the NFL tested a review system…with promising results.</a:t>
          </a:r>
        </a:p>
      </dsp:txBody>
      <dsp:txXfrm>
        <a:off x="4145" y="719570"/>
        <a:ext cx="1477227" cy="1555242"/>
      </dsp:txXfrm>
    </dsp:sp>
    <dsp:sp modelId="{1E99DCAC-0233-4576-9056-67666B2BF4C4}">
      <dsp:nvSpPr>
        <dsp:cNvPr id="0" name=""/>
        <dsp:cNvSpPr/>
      </dsp:nvSpPr>
      <dsp:spPr>
        <a:xfrm>
          <a:off x="4145" y="2358746"/>
          <a:ext cx="1477227" cy="1867104"/>
        </a:xfrm>
        <a:prstGeom prst="rect">
          <a:avLst/>
        </a:prstGeom>
        <a:noFill/>
        <a:ln>
          <a:noFill/>
        </a:ln>
        <a:effectLst/>
      </dsp:spPr>
      <dsp:style>
        <a:lnRef idx="0">
          <a:scrgbClr r="0" g="0" b="0"/>
        </a:lnRef>
        <a:fillRef idx="0">
          <a:scrgbClr r="0" g="0" b="0"/>
        </a:fillRef>
        <a:effectRef idx="0">
          <a:scrgbClr r="0" g="0" b="0"/>
        </a:effectRef>
        <a:fontRef idx="minor"/>
      </dsp:style>
    </dsp:sp>
    <dsp:sp modelId="{45D42412-FDEE-460D-A53E-4F646B8A93CC}">
      <dsp:nvSpPr>
        <dsp:cNvPr id="0" name=""/>
        <dsp:cNvSpPr/>
      </dsp:nvSpPr>
      <dsp:spPr>
        <a:xfrm>
          <a:off x="1739888" y="29173"/>
          <a:ext cx="517029" cy="5099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66A862-8195-4226-8DB9-FD1FE54CEFD7}">
      <dsp:nvSpPr>
        <dsp:cNvPr id="0" name=""/>
        <dsp:cNvSpPr/>
      </dsp:nvSpPr>
      <dsp:spPr>
        <a:xfrm>
          <a:off x="1739888" y="719570"/>
          <a:ext cx="1477227" cy="1555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A subsequent vote on a playoff implementation narrowly failed, but it was clear to the league that it was a change that it was being considered.</a:t>
          </a:r>
        </a:p>
      </dsp:txBody>
      <dsp:txXfrm>
        <a:off x="1739888" y="719570"/>
        <a:ext cx="1477227" cy="1555242"/>
      </dsp:txXfrm>
    </dsp:sp>
    <dsp:sp modelId="{C9D36F05-4F57-4DAF-A064-88F4CED841B0}">
      <dsp:nvSpPr>
        <dsp:cNvPr id="0" name=""/>
        <dsp:cNvSpPr/>
      </dsp:nvSpPr>
      <dsp:spPr>
        <a:xfrm>
          <a:off x="1739888" y="2358746"/>
          <a:ext cx="1477227" cy="1867104"/>
        </a:xfrm>
        <a:prstGeom prst="rect">
          <a:avLst/>
        </a:prstGeom>
        <a:noFill/>
        <a:ln>
          <a:noFill/>
        </a:ln>
        <a:effectLst/>
      </dsp:spPr>
      <dsp:style>
        <a:lnRef idx="0">
          <a:scrgbClr r="0" g="0" b="0"/>
        </a:lnRef>
        <a:fillRef idx="0">
          <a:scrgbClr r="0" g="0" b="0"/>
        </a:fillRef>
        <a:effectRef idx="0">
          <a:scrgbClr r="0" g="0" b="0"/>
        </a:effectRef>
        <a:fontRef idx="minor"/>
      </dsp:style>
    </dsp:sp>
    <dsp:sp modelId="{C923A929-8A6F-431D-97C9-F5F34679E26D}">
      <dsp:nvSpPr>
        <dsp:cNvPr id="0" name=""/>
        <dsp:cNvSpPr/>
      </dsp:nvSpPr>
      <dsp:spPr>
        <a:xfrm>
          <a:off x="3475631" y="29173"/>
          <a:ext cx="517029" cy="5099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42F75D-A7B5-4FD6-AEAA-B0F0C873ABEA}">
      <dsp:nvSpPr>
        <dsp:cNvPr id="0" name=""/>
        <dsp:cNvSpPr/>
      </dsp:nvSpPr>
      <dsp:spPr>
        <a:xfrm>
          <a:off x="3475631" y="719570"/>
          <a:ext cx="1477227" cy="1555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In the 1985 system, a replay official monitored the game from a booth and initiated reviews, reversing only when the call was “indisputable.”</a:t>
          </a:r>
        </a:p>
      </dsp:txBody>
      <dsp:txXfrm>
        <a:off x="3475631" y="719570"/>
        <a:ext cx="1477227" cy="1555242"/>
      </dsp:txXfrm>
    </dsp:sp>
    <dsp:sp modelId="{9F4E33AB-816D-4943-ABCC-20C4ABCF85EE}">
      <dsp:nvSpPr>
        <dsp:cNvPr id="0" name=""/>
        <dsp:cNvSpPr/>
      </dsp:nvSpPr>
      <dsp:spPr>
        <a:xfrm>
          <a:off x="3475631" y="2358746"/>
          <a:ext cx="1477227" cy="1867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The initial process lacked the challenges and technology known today.</a:t>
          </a:r>
        </a:p>
        <a:p>
          <a:pPr marL="0" lvl="0" indent="0" algn="l" defTabSz="488950">
            <a:lnSpc>
              <a:spcPct val="100000"/>
            </a:lnSpc>
            <a:spcBef>
              <a:spcPct val="0"/>
            </a:spcBef>
            <a:spcAft>
              <a:spcPct val="35000"/>
            </a:spcAft>
            <a:buNone/>
          </a:pPr>
          <a:r>
            <a:rPr lang="en-US" sz="1100" kern="1200"/>
            <a:t>Officials sat in a booth with two nine-inch tv’s showing the broadcast feed and two videocassette recorders (which could record and replay individual plays).</a:t>
          </a:r>
        </a:p>
        <a:p>
          <a:pPr marL="0" lvl="0" indent="0" algn="l" defTabSz="488950">
            <a:lnSpc>
              <a:spcPct val="100000"/>
            </a:lnSpc>
            <a:spcBef>
              <a:spcPct val="0"/>
            </a:spcBef>
            <a:spcAft>
              <a:spcPct val="35000"/>
            </a:spcAft>
            <a:buNone/>
          </a:pPr>
          <a:r>
            <a:rPr lang="en-US" sz="1100" kern="1200"/>
            <a:t>Reviews were two minutes long.</a:t>
          </a:r>
        </a:p>
      </dsp:txBody>
      <dsp:txXfrm>
        <a:off x="3475631" y="2358746"/>
        <a:ext cx="1477227" cy="1867104"/>
      </dsp:txXfrm>
    </dsp:sp>
    <dsp:sp modelId="{DD3984D1-4681-4CFC-A521-D6B8FF267614}">
      <dsp:nvSpPr>
        <dsp:cNvPr id="0" name=""/>
        <dsp:cNvSpPr/>
      </dsp:nvSpPr>
      <dsp:spPr>
        <a:xfrm>
          <a:off x="5211374" y="29173"/>
          <a:ext cx="517029" cy="5099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8F56E4-99F3-43B3-964F-7015C67907BD}">
      <dsp:nvSpPr>
        <dsp:cNvPr id="0" name=""/>
        <dsp:cNvSpPr/>
      </dsp:nvSpPr>
      <dsp:spPr>
        <a:xfrm>
          <a:off x="5211374" y="719570"/>
          <a:ext cx="1477227" cy="1555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After the first year, some adjustments were made to improve the system.</a:t>
          </a:r>
        </a:p>
      </dsp:txBody>
      <dsp:txXfrm>
        <a:off x="5211374" y="719570"/>
        <a:ext cx="1477227" cy="1555242"/>
      </dsp:txXfrm>
    </dsp:sp>
    <dsp:sp modelId="{C4CC91DA-AE38-4DAC-AAD1-0FBFFB6B96CF}">
      <dsp:nvSpPr>
        <dsp:cNvPr id="0" name=""/>
        <dsp:cNvSpPr/>
      </dsp:nvSpPr>
      <dsp:spPr>
        <a:xfrm>
          <a:off x="5211374" y="2358746"/>
          <a:ext cx="1477227" cy="1867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Training clinics were held to make refs familiar with technology.</a:t>
          </a:r>
        </a:p>
        <a:p>
          <a:pPr marL="0" lvl="0" indent="0" algn="l" defTabSz="488950">
            <a:lnSpc>
              <a:spcPct val="100000"/>
            </a:lnSpc>
            <a:spcBef>
              <a:spcPct val="0"/>
            </a:spcBef>
            <a:spcAft>
              <a:spcPct val="35000"/>
            </a:spcAft>
            <a:buNone/>
          </a:pPr>
          <a:r>
            <a:rPr lang="en-US" sz="1100" kern="1200"/>
            <a:t>Review monitors were upgraded from 9 to 12 inches.</a:t>
          </a:r>
        </a:p>
      </dsp:txBody>
      <dsp:txXfrm>
        <a:off x="5211374" y="2358746"/>
        <a:ext cx="1477227" cy="18671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E98405-1075-4BD5-B6A2-BB78EAC06D62}">
      <dsp:nvSpPr>
        <dsp:cNvPr id="0" name=""/>
        <dsp:cNvSpPr/>
      </dsp:nvSpPr>
      <dsp:spPr>
        <a:xfrm>
          <a:off x="0" y="0"/>
          <a:ext cx="5351852" cy="1200666"/>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Due to communication miscues over the given walkie-talkies, the league replaced them with pagers and radio sets.</a:t>
          </a:r>
        </a:p>
      </dsp:txBody>
      <dsp:txXfrm>
        <a:off x="35166" y="35166"/>
        <a:ext cx="4056240" cy="1130334"/>
      </dsp:txXfrm>
    </dsp:sp>
    <dsp:sp modelId="{66FA3763-16E7-4DC8-8B7F-FF303815488E}">
      <dsp:nvSpPr>
        <dsp:cNvPr id="0" name=""/>
        <dsp:cNvSpPr/>
      </dsp:nvSpPr>
      <dsp:spPr>
        <a:xfrm>
          <a:off x="472222" y="1400777"/>
          <a:ext cx="5351852" cy="1200666"/>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Terminology was changed to clear terms such as “confirmed” and “reversed” to avoid confusion.</a:t>
          </a:r>
        </a:p>
      </dsp:txBody>
      <dsp:txXfrm>
        <a:off x="507388" y="1435943"/>
        <a:ext cx="4028864" cy="1130334"/>
      </dsp:txXfrm>
    </dsp:sp>
    <dsp:sp modelId="{2A331450-C934-456F-A820-A066A9A8A0A5}">
      <dsp:nvSpPr>
        <dsp:cNvPr id="0" name=""/>
        <dsp:cNvSpPr/>
      </dsp:nvSpPr>
      <dsp:spPr>
        <a:xfrm>
          <a:off x="944444" y="2801555"/>
          <a:ext cx="5351852" cy="120066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Despite these changes, instant replay was killed again in 1991 when 17 owners voted against renewal, believing that the system delayed games too much and failed to get enough of the calls correct.</a:t>
          </a:r>
        </a:p>
      </dsp:txBody>
      <dsp:txXfrm>
        <a:off x="979610" y="2836721"/>
        <a:ext cx="4028864" cy="1130334"/>
      </dsp:txXfrm>
    </dsp:sp>
    <dsp:sp modelId="{F03580E9-C2BA-4A75-843A-295B398866A7}">
      <dsp:nvSpPr>
        <dsp:cNvPr id="0" name=""/>
        <dsp:cNvSpPr/>
      </dsp:nvSpPr>
      <dsp:spPr>
        <a:xfrm>
          <a:off x="4571419" y="910505"/>
          <a:ext cx="780433" cy="780433"/>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747016" y="910505"/>
        <a:ext cx="429239" cy="587276"/>
      </dsp:txXfrm>
    </dsp:sp>
    <dsp:sp modelId="{64D4553E-767B-42FA-A2B7-2CA98F452AFE}">
      <dsp:nvSpPr>
        <dsp:cNvPr id="0" name=""/>
        <dsp:cNvSpPr/>
      </dsp:nvSpPr>
      <dsp:spPr>
        <a:xfrm>
          <a:off x="5043641" y="2303278"/>
          <a:ext cx="780433" cy="780433"/>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219238" y="2303278"/>
        <a:ext cx="429239" cy="587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04CF0-A86C-4462-BD22-E66DBE02AD65}">
      <dsp:nvSpPr>
        <dsp:cNvPr id="0" name=""/>
        <dsp:cNvSpPr/>
      </dsp:nvSpPr>
      <dsp:spPr>
        <a:xfrm>
          <a:off x="5412264" y="1207265"/>
          <a:ext cx="3367943" cy="534278"/>
        </a:xfrm>
        <a:custGeom>
          <a:avLst/>
          <a:gdLst/>
          <a:ahLst/>
          <a:cxnLst/>
          <a:rect l="0" t="0" r="0" b="0"/>
          <a:pathLst>
            <a:path>
              <a:moveTo>
                <a:pt x="0" y="0"/>
              </a:moveTo>
              <a:lnTo>
                <a:pt x="0" y="364095"/>
              </a:lnTo>
              <a:lnTo>
                <a:pt x="3367943" y="364095"/>
              </a:lnTo>
              <a:lnTo>
                <a:pt x="3367943" y="534278"/>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426BA10-0510-4484-B62D-55738C7A41D4}">
      <dsp:nvSpPr>
        <dsp:cNvPr id="0" name=""/>
        <dsp:cNvSpPr/>
      </dsp:nvSpPr>
      <dsp:spPr>
        <a:xfrm>
          <a:off x="5412264" y="1207265"/>
          <a:ext cx="1122647" cy="534278"/>
        </a:xfrm>
        <a:custGeom>
          <a:avLst/>
          <a:gdLst/>
          <a:ahLst/>
          <a:cxnLst/>
          <a:rect l="0" t="0" r="0" b="0"/>
          <a:pathLst>
            <a:path>
              <a:moveTo>
                <a:pt x="0" y="0"/>
              </a:moveTo>
              <a:lnTo>
                <a:pt x="0" y="364095"/>
              </a:lnTo>
              <a:lnTo>
                <a:pt x="1122647" y="364095"/>
              </a:lnTo>
              <a:lnTo>
                <a:pt x="1122647" y="534278"/>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BB3CED6-BE19-4FE4-B799-6DFE47ED4047}">
      <dsp:nvSpPr>
        <dsp:cNvPr id="0" name=""/>
        <dsp:cNvSpPr/>
      </dsp:nvSpPr>
      <dsp:spPr>
        <a:xfrm>
          <a:off x="4289617" y="1207265"/>
          <a:ext cx="1122647" cy="534278"/>
        </a:xfrm>
        <a:custGeom>
          <a:avLst/>
          <a:gdLst/>
          <a:ahLst/>
          <a:cxnLst/>
          <a:rect l="0" t="0" r="0" b="0"/>
          <a:pathLst>
            <a:path>
              <a:moveTo>
                <a:pt x="1122647" y="0"/>
              </a:moveTo>
              <a:lnTo>
                <a:pt x="1122647" y="364095"/>
              </a:lnTo>
              <a:lnTo>
                <a:pt x="0" y="364095"/>
              </a:lnTo>
              <a:lnTo>
                <a:pt x="0" y="534278"/>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D1306A4-441F-4B36-81CD-F60AF8D04E97}">
      <dsp:nvSpPr>
        <dsp:cNvPr id="0" name=""/>
        <dsp:cNvSpPr/>
      </dsp:nvSpPr>
      <dsp:spPr>
        <a:xfrm>
          <a:off x="2044321" y="1207265"/>
          <a:ext cx="3367943" cy="534278"/>
        </a:xfrm>
        <a:custGeom>
          <a:avLst/>
          <a:gdLst/>
          <a:ahLst/>
          <a:cxnLst/>
          <a:rect l="0" t="0" r="0" b="0"/>
          <a:pathLst>
            <a:path>
              <a:moveTo>
                <a:pt x="3367943" y="0"/>
              </a:moveTo>
              <a:lnTo>
                <a:pt x="3367943" y="364095"/>
              </a:lnTo>
              <a:lnTo>
                <a:pt x="0" y="364095"/>
              </a:lnTo>
              <a:lnTo>
                <a:pt x="0" y="534278"/>
              </a:lnTo>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5D40E9D-104E-4F07-80CE-309F27DFD5CD}">
      <dsp:nvSpPr>
        <dsp:cNvPr id="0" name=""/>
        <dsp:cNvSpPr/>
      </dsp:nvSpPr>
      <dsp:spPr>
        <a:xfrm>
          <a:off x="3143" y="40732"/>
          <a:ext cx="1837059" cy="1166533"/>
        </a:xfrm>
        <a:prstGeom prst="roundRect">
          <a:avLst>
            <a:gd name="adj" fmla="val 10000"/>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CA8312A-6C33-4331-8E58-9BFF8E96095F}">
      <dsp:nvSpPr>
        <dsp:cNvPr id="0" name=""/>
        <dsp:cNvSpPr/>
      </dsp:nvSpPr>
      <dsp:spPr>
        <a:xfrm>
          <a:off x="207261" y="234644"/>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Coaches hated it and voted against implementation for the 1997 regular season.</a:t>
          </a:r>
        </a:p>
      </dsp:txBody>
      <dsp:txXfrm>
        <a:off x="241428" y="268811"/>
        <a:ext cx="1768725" cy="1098199"/>
      </dsp:txXfrm>
    </dsp:sp>
    <dsp:sp modelId="{B80814A9-F638-48C1-B944-E742DCCCA0F0}">
      <dsp:nvSpPr>
        <dsp:cNvPr id="0" name=""/>
        <dsp:cNvSpPr/>
      </dsp:nvSpPr>
      <dsp:spPr>
        <a:xfrm>
          <a:off x="2248439" y="40732"/>
          <a:ext cx="1837059" cy="1166533"/>
        </a:xfrm>
        <a:prstGeom prst="roundRect">
          <a:avLst>
            <a:gd name="adj" fmla="val 10000"/>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0D35A3D-03DE-460F-8AB2-964686BD276C}">
      <dsp:nvSpPr>
        <dsp:cNvPr id="0" name=""/>
        <dsp:cNvSpPr/>
      </dsp:nvSpPr>
      <dsp:spPr>
        <a:xfrm>
          <a:off x="2452557" y="234644"/>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They considered the review costing a timeout portion (even with a successful challenge) to be a main hang-up, so the league adjusted the rules again.</a:t>
          </a:r>
        </a:p>
      </dsp:txBody>
      <dsp:txXfrm>
        <a:off x="2486724" y="268811"/>
        <a:ext cx="1768725" cy="1098199"/>
      </dsp:txXfrm>
    </dsp:sp>
    <dsp:sp modelId="{4E7DC00A-6A75-43C3-900F-26DD437DFB6E}">
      <dsp:nvSpPr>
        <dsp:cNvPr id="0" name=""/>
        <dsp:cNvSpPr/>
      </dsp:nvSpPr>
      <dsp:spPr>
        <a:xfrm>
          <a:off x="4493735" y="40732"/>
          <a:ext cx="1837059" cy="1166533"/>
        </a:xfrm>
        <a:prstGeom prst="roundRect">
          <a:avLst>
            <a:gd name="adj" fmla="val 10000"/>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5F16B33-AACA-478E-8DAB-9CE97F8646FC}">
      <dsp:nvSpPr>
        <dsp:cNvPr id="0" name=""/>
        <dsp:cNvSpPr/>
      </dsp:nvSpPr>
      <dsp:spPr>
        <a:xfrm>
          <a:off x="4697852" y="234644"/>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This time, some main criticisms were addressed.</a:t>
          </a:r>
        </a:p>
      </dsp:txBody>
      <dsp:txXfrm>
        <a:off x="4732019" y="268811"/>
        <a:ext cx="1768725" cy="1098199"/>
      </dsp:txXfrm>
    </dsp:sp>
    <dsp:sp modelId="{F99544A5-03A6-406A-8131-2904D205B7F8}">
      <dsp:nvSpPr>
        <dsp:cNvPr id="0" name=""/>
        <dsp:cNvSpPr/>
      </dsp:nvSpPr>
      <dsp:spPr>
        <a:xfrm>
          <a:off x="1125791" y="1741543"/>
          <a:ext cx="1837059" cy="1166533"/>
        </a:xfrm>
        <a:prstGeom prst="roundRect">
          <a:avLst>
            <a:gd name="adj" fmla="val 10000"/>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6E5B333-35FB-44B7-8A26-51122FC1095D}">
      <dsp:nvSpPr>
        <dsp:cNvPr id="0" name=""/>
        <dsp:cNvSpPr/>
      </dsp:nvSpPr>
      <dsp:spPr>
        <a:xfrm>
          <a:off x="1329909" y="1935455"/>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2 challenges per half.</a:t>
          </a:r>
        </a:p>
      </dsp:txBody>
      <dsp:txXfrm>
        <a:off x="1364076" y="1969622"/>
        <a:ext cx="1768725" cy="1098199"/>
      </dsp:txXfrm>
    </dsp:sp>
    <dsp:sp modelId="{0F85A93B-724A-4AE1-B7C8-A92F5C4498DA}">
      <dsp:nvSpPr>
        <dsp:cNvPr id="0" name=""/>
        <dsp:cNvSpPr/>
      </dsp:nvSpPr>
      <dsp:spPr>
        <a:xfrm>
          <a:off x="3371087" y="1741543"/>
          <a:ext cx="1837059" cy="1166533"/>
        </a:xfrm>
        <a:prstGeom prst="roundRect">
          <a:avLst>
            <a:gd name="adj" fmla="val 10000"/>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14AEBBE-D068-4455-8B16-8BF4E450958A}">
      <dsp:nvSpPr>
        <dsp:cNvPr id="0" name=""/>
        <dsp:cNvSpPr/>
      </dsp:nvSpPr>
      <dsp:spPr>
        <a:xfrm>
          <a:off x="3575205" y="1935455"/>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Timeouts charged only on unsuccessful challenges.</a:t>
          </a:r>
        </a:p>
      </dsp:txBody>
      <dsp:txXfrm>
        <a:off x="3609372" y="1969622"/>
        <a:ext cx="1768725" cy="1098199"/>
      </dsp:txXfrm>
    </dsp:sp>
    <dsp:sp modelId="{248187DE-A9F9-485B-B8DC-8D143AC0460B}">
      <dsp:nvSpPr>
        <dsp:cNvPr id="0" name=""/>
        <dsp:cNvSpPr/>
      </dsp:nvSpPr>
      <dsp:spPr>
        <a:xfrm>
          <a:off x="5616382" y="1741543"/>
          <a:ext cx="1837059" cy="1166533"/>
        </a:xfrm>
        <a:prstGeom prst="roundRect">
          <a:avLst>
            <a:gd name="adj" fmla="val 10000"/>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CD15D41-F76A-422E-B10E-B54564FBBBB9}">
      <dsp:nvSpPr>
        <dsp:cNvPr id="0" name=""/>
        <dsp:cNvSpPr/>
      </dsp:nvSpPr>
      <dsp:spPr>
        <a:xfrm>
          <a:off x="5820500" y="1935455"/>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Replay assistant initiated reviews inside final two minutes.</a:t>
          </a:r>
        </a:p>
      </dsp:txBody>
      <dsp:txXfrm>
        <a:off x="5854667" y="1969622"/>
        <a:ext cx="1768725" cy="1098199"/>
      </dsp:txXfrm>
    </dsp:sp>
    <dsp:sp modelId="{8EB7FBE5-FED4-47B3-B2B6-59CB569A6B9B}">
      <dsp:nvSpPr>
        <dsp:cNvPr id="0" name=""/>
        <dsp:cNvSpPr/>
      </dsp:nvSpPr>
      <dsp:spPr>
        <a:xfrm>
          <a:off x="7861678" y="1741543"/>
          <a:ext cx="1837059" cy="1166533"/>
        </a:xfrm>
        <a:prstGeom prst="roundRect">
          <a:avLst>
            <a:gd name="adj" fmla="val 10000"/>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13CB543-4F29-45CA-8D14-435A653A3FCB}">
      <dsp:nvSpPr>
        <dsp:cNvPr id="0" name=""/>
        <dsp:cNvSpPr/>
      </dsp:nvSpPr>
      <dsp:spPr>
        <a:xfrm>
          <a:off x="8065796" y="1935455"/>
          <a:ext cx="1837059" cy="116653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After two years of testing, all on-field officials were equipped with headsets for wireless communication, allowing them to communicate and discuss calls more quickly.</a:t>
          </a:r>
        </a:p>
      </dsp:txBody>
      <dsp:txXfrm>
        <a:off x="8099963" y="1969622"/>
        <a:ext cx="1768725" cy="10981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541910-05DE-4993-B38A-AB881F36F268}">
      <dsp:nvSpPr>
        <dsp:cNvPr id="0" name=""/>
        <dsp:cNvSpPr/>
      </dsp:nvSpPr>
      <dsp:spPr>
        <a:xfrm>
          <a:off x="108989" y="21654"/>
          <a:ext cx="1282575" cy="12825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3B323A-E571-42D2-B2B8-2E4183708AD5}">
      <dsp:nvSpPr>
        <dsp:cNvPr id="0" name=""/>
        <dsp:cNvSpPr/>
      </dsp:nvSpPr>
      <dsp:spPr>
        <a:xfrm>
          <a:off x="378329" y="290994"/>
          <a:ext cx="743893" cy="7438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59981A9-1CA0-4BA9-BB84-B413739A1C96}">
      <dsp:nvSpPr>
        <dsp:cNvPr id="0" name=""/>
        <dsp:cNvSpPr/>
      </dsp:nvSpPr>
      <dsp:spPr>
        <a:xfrm>
          <a:off x="1666401" y="21654"/>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The camera angles the referees see are the same ones we see at home.</a:t>
          </a:r>
        </a:p>
      </dsp:txBody>
      <dsp:txXfrm>
        <a:off x="1666401" y="21654"/>
        <a:ext cx="3023212" cy="1282575"/>
      </dsp:txXfrm>
    </dsp:sp>
    <dsp:sp modelId="{346129F4-ABA0-456B-B08B-D76834B511B4}">
      <dsp:nvSpPr>
        <dsp:cNvPr id="0" name=""/>
        <dsp:cNvSpPr/>
      </dsp:nvSpPr>
      <dsp:spPr>
        <a:xfrm>
          <a:off x="5216385" y="21654"/>
          <a:ext cx="1282575" cy="12825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00BB4A-A747-4523-A642-F7707DBBA99B}">
      <dsp:nvSpPr>
        <dsp:cNvPr id="0" name=""/>
        <dsp:cNvSpPr/>
      </dsp:nvSpPr>
      <dsp:spPr>
        <a:xfrm>
          <a:off x="5485726" y="290994"/>
          <a:ext cx="743893" cy="7438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B76A65-AD40-4EA5-8CAA-008FEC05EA83}">
      <dsp:nvSpPr>
        <dsp:cNvPr id="0" name=""/>
        <dsp:cNvSpPr/>
      </dsp:nvSpPr>
      <dsp:spPr>
        <a:xfrm>
          <a:off x="6773798" y="21654"/>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Pass interference calls/lack of pass interference calls is/was a point of emphasis.</a:t>
          </a:r>
        </a:p>
      </dsp:txBody>
      <dsp:txXfrm>
        <a:off x="6773798" y="21654"/>
        <a:ext cx="3023212" cy="1282575"/>
      </dsp:txXfrm>
    </dsp:sp>
    <dsp:sp modelId="{1BB1DB94-3F06-45B4-B668-8B2E578B3C0E}">
      <dsp:nvSpPr>
        <dsp:cNvPr id="0" name=""/>
        <dsp:cNvSpPr/>
      </dsp:nvSpPr>
      <dsp:spPr>
        <a:xfrm>
          <a:off x="108989" y="1838491"/>
          <a:ext cx="1282575" cy="12825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45B426-0FDD-415E-9927-89F7E5B03FDF}">
      <dsp:nvSpPr>
        <dsp:cNvPr id="0" name=""/>
        <dsp:cNvSpPr/>
      </dsp:nvSpPr>
      <dsp:spPr>
        <a:xfrm>
          <a:off x="378329" y="2107832"/>
          <a:ext cx="743893" cy="7438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D29C2A-D70C-4BBF-9C50-C530B590891B}">
      <dsp:nvSpPr>
        <dsp:cNvPr id="0" name=""/>
        <dsp:cNvSpPr/>
      </dsp:nvSpPr>
      <dsp:spPr>
        <a:xfrm>
          <a:off x="1666401" y="1838491"/>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Certain rules were controversial (ex: Tuck Rule).</a:t>
          </a:r>
        </a:p>
      </dsp:txBody>
      <dsp:txXfrm>
        <a:off x="1666401" y="1838491"/>
        <a:ext cx="3023212" cy="1282575"/>
      </dsp:txXfrm>
    </dsp:sp>
    <dsp:sp modelId="{92A4BC1F-B2B3-43F7-8D28-CA044425DAD6}">
      <dsp:nvSpPr>
        <dsp:cNvPr id="0" name=""/>
        <dsp:cNvSpPr/>
      </dsp:nvSpPr>
      <dsp:spPr>
        <a:xfrm>
          <a:off x="5216385" y="1838491"/>
          <a:ext cx="1282575" cy="128257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70C22F-A27E-4EA0-8D6D-92308BE63A5D}">
      <dsp:nvSpPr>
        <dsp:cNvPr id="0" name=""/>
        <dsp:cNvSpPr/>
      </dsp:nvSpPr>
      <dsp:spPr>
        <a:xfrm>
          <a:off x="5485726" y="2107832"/>
          <a:ext cx="743893" cy="7438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6A411E6-B60D-4707-A285-7D4EFCF7F224}">
      <dsp:nvSpPr>
        <dsp:cNvPr id="0" name=""/>
        <dsp:cNvSpPr/>
      </dsp:nvSpPr>
      <dsp:spPr>
        <a:xfrm>
          <a:off x="6773798" y="1838491"/>
          <a:ext cx="3023212" cy="128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Rule interpretation by the referees.</a:t>
          </a:r>
        </a:p>
      </dsp:txBody>
      <dsp:txXfrm>
        <a:off x="6773798" y="1838491"/>
        <a:ext cx="3023212" cy="128257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88D38747-4367-4BD2-8D51-C97E202738E2}" type="datetime1">
              <a:rPr lang="en-US" smtClean="0"/>
              <a:t>11/25/2019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08935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9428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21897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79533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4630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25504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7509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5701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11/25/2019</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34958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3ED0CC-082F-4160-86E5-0D6041F12778}" type="datetime1">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5353946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3ED0CC-082F-4160-86E5-0D6041F12778}" type="datetime1">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705799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3ED0CC-082F-4160-86E5-0D6041F12778}" type="datetime1">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8164376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3ED0CC-082F-4160-86E5-0D6041F12778}" type="datetime1">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6301892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3ED0CC-082F-4160-86E5-0D6041F12778}" type="datetime1">
              <a:rPr lang="en-US" smtClean="0"/>
              <a:t>11/25/2019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440305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3ED0CC-082F-4160-86E5-0D6041F12778}" type="datetime1">
              <a:rPr lang="en-US" smtClean="0"/>
              <a:t>11/25/2019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4530679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08712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96319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73ED0CC-082F-4160-86E5-0D6041F12778}" type="datetime1">
              <a:rPr lang="en-US" smtClean="0"/>
              <a:t>11/25/2019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412498211"/>
      </p:ext>
    </p:extLst>
  </p:cSld>
  <p:clrMap bg1="dk1" tx1="lt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EYR1uHoRfe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wXGFZkIEMK0"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EYR1uHoRfe4" TargetMode="External"/><Relationship Id="rId3" Type="http://schemas.openxmlformats.org/officeDocument/2006/relationships/hyperlink" Target="https://operations.nfl.com/the-game/history-of-instant-replay/" TargetMode="External"/><Relationship Id="rId7" Type="http://schemas.openxmlformats.org/officeDocument/2006/relationships/hyperlink" Target="https://www.youtube.com/watch?v=wXGFZkIEMK0" TargetMode="External"/><Relationship Id="rId2" Type="http://schemas.openxmlformats.org/officeDocument/2006/relationships/hyperlink" Target="https://www.wbur.org/onlyagame/2017/02/03/patriots-tuck-rule" TargetMode="External"/><Relationship Id="rId1" Type="http://schemas.openxmlformats.org/officeDocument/2006/relationships/slideLayout" Target="../slideLayouts/slideLayout2.xml"/><Relationship Id="rId6" Type="http://schemas.openxmlformats.org/officeDocument/2006/relationships/hyperlink" Target="https://img.bleacherreport.net/img/images/photos/003/787/129/hi-res-0dad763f7a96c695607b759cb4464257_crop_north.jpg?h=533&amp;w=800&amp;q=70&amp;crop_x=center&amp;crop_y=top" TargetMode="External"/><Relationship Id="rId5" Type="http://schemas.openxmlformats.org/officeDocument/2006/relationships/hyperlink" Target="https://operations.nfl.com/the-officials/inside-nfl-gameday-central/" TargetMode="External"/><Relationship Id="rId10" Type="http://schemas.openxmlformats.org/officeDocument/2006/relationships/hyperlink" Target="https://encrypted-tbn0.gstatic.com/images?q=tbn:ANd9GcRbfHhqZUYR32xXyo-e8gKTE5RvtDbZuInY_7nTboK6C_dYwbw_" TargetMode="External"/><Relationship Id="rId4" Type="http://schemas.openxmlformats.org/officeDocument/2006/relationships/hyperlink" Target="https://media.gettyimages.com/photos/red-challenge-flag-during-a-game-between-the-baltimore-ravens-and-the-picture-id83747545?s=2048x2048" TargetMode="External"/><Relationship Id="rId9" Type="http://schemas.openxmlformats.org/officeDocument/2006/relationships/hyperlink" Target="https://www.thephillygodfather.com/articles-web-app/why-does-the-nfl-have-a-two-minute-war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C6D790-69F0-40CA-813A-84D724D1C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8476"/>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 Diagonal Corner Rectangle 7">
            <a:extLst>
              <a:ext uri="{FF2B5EF4-FFF2-40B4-BE49-F238E27FC236}">
                <a16:creationId xmlns:a16="http://schemas.microsoft.com/office/drawing/2014/main" id="{F5A78137-DBB7-4A93-98AC-5606814E2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0673" y="806450"/>
            <a:ext cx="9319476" cy="4502149"/>
          </a:xfrm>
          <a:prstGeom prst="round2DiagRect">
            <a:avLst>
              <a:gd name="adj1" fmla="val 7929"/>
              <a:gd name="adj2" fmla="val 0"/>
            </a:avLst>
          </a:prstGeom>
          <a:solidFill>
            <a:schemeClr val="bg2">
              <a:lumMod val="50000"/>
              <a:alpha val="80000"/>
            </a:schemeClr>
          </a:solidFill>
          <a:ln w="19050" cap="sq">
            <a:solidFill>
              <a:srgbClr val="FFFFFF">
                <a:alpha val="60000"/>
              </a:srgbClr>
            </a:solidFill>
            <a:miter lim="800000"/>
          </a:ln>
          <a:effectLst>
            <a:outerShdw blurRad="88900" dist="38100" dir="5400000" algn="t" rotWithShape="0">
              <a:srgbClr val="092338">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ADD65C-7272-4F13-9BE4-B230F1A41ADD}"/>
              </a:ext>
            </a:extLst>
          </p:cNvPr>
          <p:cNvSpPr>
            <a:spLocks noGrp="1"/>
          </p:cNvSpPr>
          <p:nvPr>
            <p:ph type="ctrTitle"/>
          </p:nvPr>
        </p:nvSpPr>
        <p:spPr>
          <a:xfrm>
            <a:off x="2685145" y="1125511"/>
            <a:ext cx="7135566" cy="2656971"/>
          </a:xfrm>
        </p:spPr>
        <p:txBody>
          <a:bodyPr>
            <a:normAutofit/>
          </a:bodyPr>
          <a:lstStyle/>
          <a:p>
            <a:r>
              <a:rPr lang="en-US" sz="5400" dirty="0">
                <a:solidFill>
                  <a:srgbClr val="FFFFFF"/>
                </a:solidFill>
              </a:rPr>
              <a:t>Technology in Sports: Instant Replay</a:t>
            </a:r>
          </a:p>
        </p:txBody>
      </p:sp>
      <p:sp>
        <p:nvSpPr>
          <p:cNvPr id="5" name="TextBox 4">
            <a:extLst>
              <a:ext uri="{FF2B5EF4-FFF2-40B4-BE49-F238E27FC236}">
                <a16:creationId xmlns:a16="http://schemas.microsoft.com/office/drawing/2014/main" id="{41DB685E-8CA4-4EB0-896E-1C8974F698AA}"/>
              </a:ext>
            </a:extLst>
          </p:cNvPr>
          <p:cNvSpPr txBox="1"/>
          <p:nvPr/>
        </p:nvSpPr>
        <p:spPr>
          <a:xfrm>
            <a:off x="2684139" y="3782482"/>
            <a:ext cx="7136760" cy="1204383"/>
          </a:xfrm>
          <a:prstGeom prst="rect">
            <a:avLst/>
          </a:prstGeom>
        </p:spPr>
        <p:txBody>
          <a:bodyPr rtlCol="0">
            <a:normAutofit/>
          </a:bodyPr>
          <a:lstStyle/>
          <a:p>
            <a:pPr>
              <a:spcAft>
                <a:spcPts val="600"/>
              </a:spcAft>
            </a:pPr>
            <a:r>
              <a:rPr lang="en-US">
                <a:solidFill>
                  <a:srgbClr val="FFFFFF"/>
                </a:solidFill>
              </a:rPr>
              <a:t>Andrew Wu</a:t>
            </a:r>
          </a:p>
        </p:txBody>
      </p:sp>
    </p:spTree>
    <p:extLst>
      <p:ext uri="{BB962C8B-B14F-4D97-AF65-F5344CB8AC3E}">
        <p14:creationId xmlns:p14="http://schemas.microsoft.com/office/powerpoint/2010/main" val="186828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9"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040" name="Group 140">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42"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3"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4"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5"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6"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7"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8"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9"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0"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1"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2"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3"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4"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5"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6"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7"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8"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9"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0"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1"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2"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3"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4"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5"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6"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7"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8"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9"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0"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71"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2"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3"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4"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5"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6"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7"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8"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9"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0"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1"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2"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83"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4"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5"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6"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7"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8"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9"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0"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1"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2"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3"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4"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5"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1041" name="Rectangle 196">
            <a:extLst>
              <a:ext uri="{FF2B5EF4-FFF2-40B4-BE49-F238E27FC236}">
                <a16:creationId xmlns:a16="http://schemas.microsoft.com/office/drawing/2014/main" id="{D706AE2E-B17B-43A3-84F8-9C0FE9466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2003"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99" name="Group 198">
            <a:extLst>
              <a:ext uri="{FF2B5EF4-FFF2-40B4-BE49-F238E27FC236}">
                <a16:creationId xmlns:a16="http://schemas.microsoft.com/office/drawing/2014/main" id="{CEFFB8CF-3E94-42D7-849C-841E7744B2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200" name="Rectangle 5">
              <a:extLst>
                <a:ext uri="{FF2B5EF4-FFF2-40B4-BE49-F238E27FC236}">
                  <a16:creationId xmlns:a16="http://schemas.microsoft.com/office/drawing/2014/main" id="{C274DE9A-4502-4454-911E-B7FE9ED6DE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01" name="Freeform 6">
              <a:extLst>
                <a:ext uri="{FF2B5EF4-FFF2-40B4-BE49-F238E27FC236}">
                  <a16:creationId xmlns:a16="http://schemas.microsoft.com/office/drawing/2014/main" id="{76AFCF59-7BED-416B-ACD9-EA099C9B29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2" name="Freeform 7">
              <a:extLst>
                <a:ext uri="{FF2B5EF4-FFF2-40B4-BE49-F238E27FC236}">
                  <a16:creationId xmlns:a16="http://schemas.microsoft.com/office/drawing/2014/main" id="{8EEECEBC-B149-42E5-8164-EE5456F062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3" name="Rectangle 8">
              <a:extLst>
                <a:ext uri="{FF2B5EF4-FFF2-40B4-BE49-F238E27FC236}">
                  <a16:creationId xmlns:a16="http://schemas.microsoft.com/office/drawing/2014/main" id="{03B49256-D2D8-436B-8F29-0C7E53366F1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04" name="Freeform 9">
              <a:extLst>
                <a:ext uri="{FF2B5EF4-FFF2-40B4-BE49-F238E27FC236}">
                  <a16:creationId xmlns:a16="http://schemas.microsoft.com/office/drawing/2014/main" id="{4045E56F-B537-408E-B346-B9B15C39A5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5" name="Freeform 10">
              <a:extLst>
                <a:ext uri="{FF2B5EF4-FFF2-40B4-BE49-F238E27FC236}">
                  <a16:creationId xmlns:a16="http://schemas.microsoft.com/office/drawing/2014/main" id="{904BDB2F-0893-4AD7-A871-C808C9651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6" name="Freeform 11">
              <a:extLst>
                <a:ext uri="{FF2B5EF4-FFF2-40B4-BE49-F238E27FC236}">
                  <a16:creationId xmlns:a16="http://schemas.microsoft.com/office/drawing/2014/main" id="{512D8C6F-C154-4928-9891-DDCF50DA6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7" name="Freeform 12">
              <a:extLst>
                <a:ext uri="{FF2B5EF4-FFF2-40B4-BE49-F238E27FC236}">
                  <a16:creationId xmlns:a16="http://schemas.microsoft.com/office/drawing/2014/main" id="{7E2BBA63-D694-4AD5-976F-4F1CDB204A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8" name="Freeform 13">
              <a:extLst>
                <a:ext uri="{FF2B5EF4-FFF2-40B4-BE49-F238E27FC236}">
                  <a16:creationId xmlns:a16="http://schemas.microsoft.com/office/drawing/2014/main" id="{394F9847-4F95-42E8-AE7E-8DD8A0E27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9" name="Freeform 14">
              <a:extLst>
                <a:ext uri="{FF2B5EF4-FFF2-40B4-BE49-F238E27FC236}">
                  <a16:creationId xmlns:a16="http://schemas.microsoft.com/office/drawing/2014/main" id="{48CE4CA3-085D-44AC-996B-9F347B7BC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0" name="Freeform 15">
              <a:extLst>
                <a:ext uri="{FF2B5EF4-FFF2-40B4-BE49-F238E27FC236}">
                  <a16:creationId xmlns:a16="http://schemas.microsoft.com/office/drawing/2014/main" id="{0D7459AE-7E00-4707-B574-1D3636BB46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1" name="Freeform 16">
              <a:extLst>
                <a:ext uri="{FF2B5EF4-FFF2-40B4-BE49-F238E27FC236}">
                  <a16:creationId xmlns:a16="http://schemas.microsoft.com/office/drawing/2014/main" id="{EF95E020-0C4A-4BD5-84BE-6DF8B8BCAB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2" name="Freeform 17">
              <a:extLst>
                <a:ext uri="{FF2B5EF4-FFF2-40B4-BE49-F238E27FC236}">
                  <a16:creationId xmlns:a16="http://schemas.microsoft.com/office/drawing/2014/main" id="{18CC4862-B9BB-4E63-9630-AA5241E68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3" name="Freeform 18">
              <a:extLst>
                <a:ext uri="{FF2B5EF4-FFF2-40B4-BE49-F238E27FC236}">
                  <a16:creationId xmlns:a16="http://schemas.microsoft.com/office/drawing/2014/main" id="{156A0508-DDAB-4BFB-824D-CA9D3D833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4" name="Freeform 19">
              <a:extLst>
                <a:ext uri="{FF2B5EF4-FFF2-40B4-BE49-F238E27FC236}">
                  <a16:creationId xmlns:a16="http://schemas.microsoft.com/office/drawing/2014/main" id="{E3B0103B-60DE-4385-B84E-53694FB9A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5" name="Freeform 20">
              <a:extLst>
                <a:ext uri="{FF2B5EF4-FFF2-40B4-BE49-F238E27FC236}">
                  <a16:creationId xmlns:a16="http://schemas.microsoft.com/office/drawing/2014/main" id="{C8C1C0D4-C36E-4251-A97F-436AFA3797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6" name="Freeform 21">
              <a:extLst>
                <a:ext uri="{FF2B5EF4-FFF2-40B4-BE49-F238E27FC236}">
                  <a16:creationId xmlns:a16="http://schemas.microsoft.com/office/drawing/2014/main" id="{550D7341-7849-4B72-A2D7-68B7161D43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7" name="Freeform 22">
              <a:extLst>
                <a:ext uri="{FF2B5EF4-FFF2-40B4-BE49-F238E27FC236}">
                  <a16:creationId xmlns:a16="http://schemas.microsoft.com/office/drawing/2014/main" id="{C9E742C7-3FF2-4931-B087-46AAA6C33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8" name="Freeform 23">
              <a:extLst>
                <a:ext uri="{FF2B5EF4-FFF2-40B4-BE49-F238E27FC236}">
                  <a16:creationId xmlns:a16="http://schemas.microsoft.com/office/drawing/2014/main" id="{424AF1DB-9264-4B94-9F0D-EF37F12D47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9" name="Freeform 24">
              <a:extLst>
                <a:ext uri="{FF2B5EF4-FFF2-40B4-BE49-F238E27FC236}">
                  <a16:creationId xmlns:a16="http://schemas.microsoft.com/office/drawing/2014/main" id="{766E43D2-CF93-4468-9B12-FFB234513D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0" name="Freeform 25">
              <a:extLst>
                <a:ext uri="{FF2B5EF4-FFF2-40B4-BE49-F238E27FC236}">
                  <a16:creationId xmlns:a16="http://schemas.microsoft.com/office/drawing/2014/main" id="{AC24EC38-E0E5-4A4E-A64D-359DD4A55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1" name="Freeform 26">
              <a:extLst>
                <a:ext uri="{FF2B5EF4-FFF2-40B4-BE49-F238E27FC236}">
                  <a16:creationId xmlns:a16="http://schemas.microsoft.com/office/drawing/2014/main" id="{338D8FE1-6073-44CF-857C-9273A16075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2" name="Freeform 27">
              <a:extLst>
                <a:ext uri="{FF2B5EF4-FFF2-40B4-BE49-F238E27FC236}">
                  <a16:creationId xmlns:a16="http://schemas.microsoft.com/office/drawing/2014/main" id="{39BAF819-1ABF-4754-B2E6-8C023A3B9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3" name="Freeform 28">
              <a:extLst>
                <a:ext uri="{FF2B5EF4-FFF2-40B4-BE49-F238E27FC236}">
                  <a16:creationId xmlns:a16="http://schemas.microsoft.com/office/drawing/2014/main" id="{2B5FE77A-C8CA-4E0E-BA89-53BA982E6A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4" name="Freeform 29">
              <a:extLst>
                <a:ext uri="{FF2B5EF4-FFF2-40B4-BE49-F238E27FC236}">
                  <a16:creationId xmlns:a16="http://schemas.microsoft.com/office/drawing/2014/main" id="{264169FF-BB01-4F56-812A-738BE4AAC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5" name="Freeform 30">
              <a:extLst>
                <a:ext uri="{FF2B5EF4-FFF2-40B4-BE49-F238E27FC236}">
                  <a16:creationId xmlns:a16="http://schemas.microsoft.com/office/drawing/2014/main" id="{831BA8DD-49DA-443B-AD7A-1680CD2875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6" name="Freeform 31">
              <a:extLst>
                <a:ext uri="{FF2B5EF4-FFF2-40B4-BE49-F238E27FC236}">
                  <a16:creationId xmlns:a16="http://schemas.microsoft.com/office/drawing/2014/main" id="{15B5FD47-B408-4DD0-BA9C-76C3F6814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7" name="Freeform 32">
              <a:extLst>
                <a:ext uri="{FF2B5EF4-FFF2-40B4-BE49-F238E27FC236}">
                  <a16:creationId xmlns:a16="http://schemas.microsoft.com/office/drawing/2014/main" id="{2432FB6B-FBB2-438F-A3BC-0392CA9448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8" name="Rectangle 33">
              <a:extLst>
                <a:ext uri="{FF2B5EF4-FFF2-40B4-BE49-F238E27FC236}">
                  <a16:creationId xmlns:a16="http://schemas.microsoft.com/office/drawing/2014/main" id="{A9E1CA69-4810-4E1D-A227-EA4EF0151FF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29" name="Freeform 34">
              <a:extLst>
                <a:ext uri="{FF2B5EF4-FFF2-40B4-BE49-F238E27FC236}">
                  <a16:creationId xmlns:a16="http://schemas.microsoft.com/office/drawing/2014/main" id="{978653C5-EFDF-4617-9A6A-E810A9C22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0" name="Freeform 35">
              <a:extLst>
                <a:ext uri="{FF2B5EF4-FFF2-40B4-BE49-F238E27FC236}">
                  <a16:creationId xmlns:a16="http://schemas.microsoft.com/office/drawing/2014/main" id="{F1B9F231-1E6A-4122-81B0-043E2A5F5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1" name="Freeform 36">
              <a:extLst>
                <a:ext uri="{FF2B5EF4-FFF2-40B4-BE49-F238E27FC236}">
                  <a16:creationId xmlns:a16="http://schemas.microsoft.com/office/drawing/2014/main" id="{DF2B6BD0-0057-43BC-8681-9FAC9FC53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2" name="Freeform 37">
              <a:extLst>
                <a:ext uri="{FF2B5EF4-FFF2-40B4-BE49-F238E27FC236}">
                  <a16:creationId xmlns:a16="http://schemas.microsoft.com/office/drawing/2014/main" id="{6D7D7117-2276-4EB9-882B-A44A2DB066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3" name="Freeform 38">
              <a:extLst>
                <a:ext uri="{FF2B5EF4-FFF2-40B4-BE49-F238E27FC236}">
                  <a16:creationId xmlns:a16="http://schemas.microsoft.com/office/drawing/2014/main" id="{98AD68EB-6444-4B28-8F06-C0B6111AC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4" name="Freeform 39">
              <a:extLst>
                <a:ext uri="{FF2B5EF4-FFF2-40B4-BE49-F238E27FC236}">
                  <a16:creationId xmlns:a16="http://schemas.microsoft.com/office/drawing/2014/main" id="{438FA125-C459-48A2-913F-F5D04E160E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5" name="Freeform 40">
              <a:extLst>
                <a:ext uri="{FF2B5EF4-FFF2-40B4-BE49-F238E27FC236}">
                  <a16:creationId xmlns:a16="http://schemas.microsoft.com/office/drawing/2014/main" id="{18E796D1-6480-436F-947D-550CCE516E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6" name="Freeform 41">
              <a:extLst>
                <a:ext uri="{FF2B5EF4-FFF2-40B4-BE49-F238E27FC236}">
                  <a16:creationId xmlns:a16="http://schemas.microsoft.com/office/drawing/2014/main" id="{4549B300-4F89-4E35-B5E7-53E3C6A54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7" name="Freeform 42">
              <a:extLst>
                <a:ext uri="{FF2B5EF4-FFF2-40B4-BE49-F238E27FC236}">
                  <a16:creationId xmlns:a16="http://schemas.microsoft.com/office/drawing/2014/main" id="{D8DA6C40-62DD-4FB3-8D06-5A599E3823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8" name="Freeform 43">
              <a:extLst>
                <a:ext uri="{FF2B5EF4-FFF2-40B4-BE49-F238E27FC236}">
                  <a16:creationId xmlns:a16="http://schemas.microsoft.com/office/drawing/2014/main" id="{28EE2B35-9D3D-4925-8DA9-9DF0E40B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9" name="Freeform 44">
              <a:extLst>
                <a:ext uri="{FF2B5EF4-FFF2-40B4-BE49-F238E27FC236}">
                  <a16:creationId xmlns:a16="http://schemas.microsoft.com/office/drawing/2014/main" id="{9DB82611-4043-4758-81EC-2239619803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0" name="Rectangle 45">
              <a:extLst>
                <a:ext uri="{FF2B5EF4-FFF2-40B4-BE49-F238E27FC236}">
                  <a16:creationId xmlns:a16="http://schemas.microsoft.com/office/drawing/2014/main" id="{A8210AB3-0776-4F74-9227-5E448D1AFA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41" name="Freeform 46">
              <a:extLst>
                <a:ext uri="{FF2B5EF4-FFF2-40B4-BE49-F238E27FC236}">
                  <a16:creationId xmlns:a16="http://schemas.microsoft.com/office/drawing/2014/main" id="{002C10AB-E300-481E-AFA5-410481B16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2" name="Freeform 47">
              <a:extLst>
                <a:ext uri="{FF2B5EF4-FFF2-40B4-BE49-F238E27FC236}">
                  <a16:creationId xmlns:a16="http://schemas.microsoft.com/office/drawing/2014/main" id="{11F47C5E-0453-4EF5-B969-A8263DC6AF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3" name="Freeform 48">
              <a:extLst>
                <a:ext uri="{FF2B5EF4-FFF2-40B4-BE49-F238E27FC236}">
                  <a16:creationId xmlns:a16="http://schemas.microsoft.com/office/drawing/2014/main" id="{D0CFDC87-55E8-40E1-BD98-4E1EA2C09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4" name="Freeform 49">
              <a:extLst>
                <a:ext uri="{FF2B5EF4-FFF2-40B4-BE49-F238E27FC236}">
                  <a16:creationId xmlns:a16="http://schemas.microsoft.com/office/drawing/2014/main" id="{C1151505-8A7F-41D8-AE03-AD172E38C0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5" name="Freeform 50">
              <a:extLst>
                <a:ext uri="{FF2B5EF4-FFF2-40B4-BE49-F238E27FC236}">
                  <a16:creationId xmlns:a16="http://schemas.microsoft.com/office/drawing/2014/main" id="{918DAD20-1F9F-41A7-B9D0-EE92F9B32D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6" name="Freeform 51">
              <a:extLst>
                <a:ext uri="{FF2B5EF4-FFF2-40B4-BE49-F238E27FC236}">
                  <a16:creationId xmlns:a16="http://schemas.microsoft.com/office/drawing/2014/main" id="{D303B51B-ADCC-43C9-AE4F-0168CFA63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7" name="Freeform 52">
              <a:extLst>
                <a:ext uri="{FF2B5EF4-FFF2-40B4-BE49-F238E27FC236}">
                  <a16:creationId xmlns:a16="http://schemas.microsoft.com/office/drawing/2014/main" id="{5621B409-0B0A-4827-81F9-684C335EE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8" name="Freeform 53">
              <a:extLst>
                <a:ext uri="{FF2B5EF4-FFF2-40B4-BE49-F238E27FC236}">
                  <a16:creationId xmlns:a16="http://schemas.microsoft.com/office/drawing/2014/main" id="{FCA6910E-A4EC-464B-B285-5F1E40AEFF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9" name="Freeform 54">
              <a:extLst>
                <a:ext uri="{FF2B5EF4-FFF2-40B4-BE49-F238E27FC236}">
                  <a16:creationId xmlns:a16="http://schemas.microsoft.com/office/drawing/2014/main" id="{7D0C75DF-4953-4E72-B34A-2F8BD05235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0" name="Freeform 55">
              <a:extLst>
                <a:ext uri="{FF2B5EF4-FFF2-40B4-BE49-F238E27FC236}">
                  <a16:creationId xmlns:a16="http://schemas.microsoft.com/office/drawing/2014/main" id="{998A65EA-C434-41FF-B792-2BDC11501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1" name="Freeform 56">
              <a:extLst>
                <a:ext uri="{FF2B5EF4-FFF2-40B4-BE49-F238E27FC236}">
                  <a16:creationId xmlns:a16="http://schemas.microsoft.com/office/drawing/2014/main" id="{3A6D2AE4-7ABD-4946-BE69-5FD3C1A1D6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2" name="Freeform 57">
              <a:extLst>
                <a:ext uri="{FF2B5EF4-FFF2-40B4-BE49-F238E27FC236}">
                  <a16:creationId xmlns:a16="http://schemas.microsoft.com/office/drawing/2014/main" id="{833A81DC-8A3A-4141-A713-A2FE1C572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3" name="Freeform 58">
              <a:extLst>
                <a:ext uri="{FF2B5EF4-FFF2-40B4-BE49-F238E27FC236}">
                  <a16:creationId xmlns:a16="http://schemas.microsoft.com/office/drawing/2014/main" id="{47BB7FFD-57DB-41BD-8D42-9FB58174B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pic>
        <p:nvPicPr>
          <p:cNvPr id="255" name="Picture 2">
            <a:extLst>
              <a:ext uri="{FF2B5EF4-FFF2-40B4-BE49-F238E27FC236}">
                <a16:creationId xmlns:a16="http://schemas.microsoft.com/office/drawing/2014/main" id="{3631D3C9-4C1D-4B3A-A737-E6E7800424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C74C1BB8-F0D9-4990-A295-0752C61BEE29}"/>
              </a:ext>
            </a:extLst>
          </p:cNvPr>
          <p:cNvSpPr>
            <a:spLocks noGrp="1"/>
          </p:cNvSpPr>
          <p:nvPr>
            <p:ph type="title"/>
          </p:nvPr>
        </p:nvSpPr>
        <p:spPr>
          <a:xfrm>
            <a:off x="8057397" y="1113282"/>
            <a:ext cx="3489569" cy="2396681"/>
          </a:xfrm>
        </p:spPr>
        <p:txBody>
          <a:bodyPr vert="horz" lIns="91440" tIns="45720" rIns="91440" bIns="45720" rtlCol="0" anchor="b">
            <a:normAutofit/>
          </a:bodyPr>
          <a:lstStyle/>
          <a:p>
            <a:r>
              <a:rPr lang="en-US" sz="4400">
                <a:solidFill>
                  <a:srgbClr val="FFFFFF"/>
                </a:solidFill>
              </a:rPr>
              <a:t>What is instant replay?</a:t>
            </a:r>
          </a:p>
        </p:txBody>
      </p:sp>
      <p:sp>
        <p:nvSpPr>
          <p:cNvPr id="1030" name="Content Placeholder 1029">
            <a:extLst>
              <a:ext uri="{FF2B5EF4-FFF2-40B4-BE49-F238E27FC236}">
                <a16:creationId xmlns:a16="http://schemas.microsoft.com/office/drawing/2014/main" id="{144E7A2B-B88D-4DAE-8ACA-F7B998BE6D0B}"/>
              </a:ext>
            </a:extLst>
          </p:cNvPr>
          <p:cNvSpPr>
            <a:spLocks noGrp="1"/>
          </p:cNvSpPr>
          <p:nvPr>
            <p:ph idx="1"/>
          </p:nvPr>
        </p:nvSpPr>
        <p:spPr>
          <a:xfrm>
            <a:off x="8046666" y="3602038"/>
            <a:ext cx="3500301" cy="2052720"/>
          </a:xfrm>
        </p:spPr>
        <p:txBody>
          <a:bodyPr vert="horz" lIns="91440" tIns="45720" rIns="91440" bIns="45720" rtlCol="0">
            <a:normAutofit/>
          </a:bodyPr>
          <a:lstStyle/>
          <a:p>
            <a:pPr marL="0" indent="0">
              <a:buNone/>
            </a:pPr>
            <a:r>
              <a:rPr lang="en-US" sz="1800" cap="all" dirty="0">
                <a:solidFill>
                  <a:schemeClr val="bg2"/>
                </a:solidFill>
              </a:rPr>
              <a:t>Instant replay is a reproduction of previous footage of play that’s shown again to game officials for review.</a:t>
            </a:r>
          </a:p>
        </p:txBody>
      </p:sp>
      <p:sp useBgFill="1">
        <p:nvSpPr>
          <p:cNvPr id="1042" name="Round Diagonal Corner Rectangle 6">
            <a:extLst>
              <a:ext uri="{FF2B5EF4-FFF2-40B4-BE49-F238E27FC236}">
                <a16:creationId xmlns:a16="http://schemas.microsoft.com/office/drawing/2014/main" id="{5B986EF0-8540-483D-9DDE-1F168FAAC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nfl instant replay">
            <a:extLst>
              <a:ext uri="{FF2B5EF4-FFF2-40B4-BE49-F238E27FC236}">
                <a16:creationId xmlns:a16="http://schemas.microsoft.com/office/drawing/2014/main" id="{521BD8F2-CE2D-415D-9988-28110E494B4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8988" y="1829410"/>
            <a:ext cx="6112382" cy="3193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92030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4"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4105" name="Group 76">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78"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79"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0"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1"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82"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3"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4"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5"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6"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7"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8"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9"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0"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1"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2"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3"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4"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5"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6"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7"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8"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9"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0"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1"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2"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3"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4"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5"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6"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07"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8"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9"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3"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4"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5"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6"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7"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06"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19"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07"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1"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2"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3"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4"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5"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6"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7"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8"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9"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0"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1"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133" name="Rectangle 132">
            <a:extLst>
              <a:ext uri="{FF2B5EF4-FFF2-40B4-BE49-F238E27FC236}">
                <a16:creationId xmlns:a16="http://schemas.microsoft.com/office/drawing/2014/main" id="{D706AE2E-B17B-43A3-84F8-9C0FE9466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2003"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5" name="Group 134">
            <a:extLst>
              <a:ext uri="{FF2B5EF4-FFF2-40B4-BE49-F238E27FC236}">
                <a16:creationId xmlns:a16="http://schemas.microsoft.com/office/drawing/2014/main" id="{CEFFB8CF-3E94-42D7-849C-841E7744B2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136" name="Rectangle 5">
              <a:extLst>
                <a:ext uri="{FF2B5EF4-FFF2-40B4-BE49-F238E27FC236}">
                  <a16:creationId xmlns:a16="http://schemas.microsoft.com/office/drawing/2014/main" id="{C274DE9A-4502-4454-911E-B7FE9ED6DE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37" name="Freeform 6">
              <a:extLst>
                <a:ext uri="{FF2B5EF4-FFF2-40B4-BE49-F238E27FC236}">
                  <a16:creationId xmlns:a16="http://schemas.microsoft.com/office/drawing/2014/main" id="{76AFCF59-7BED-416B-ACD9-EA099C9B29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8" name="Freeform 7">
              <a:extLst>
                <a:ext uri="{FF2B5EF4-FFF2-40B4-BE49-F238E27FC236}">
                  <a16:creationId xmlns:a16="http://schemas.microsoft.com/office/drawing/2014/main" id="{8EEECEBC-B149-42E5-8164-EE5456F062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9" name="Rectangle 8">
              <a:extLst>
                <a:ext uri="{FF2B5EF4-FFF2-40B4-BE49-F238E27FC236}">
                  <a16:creationId xmlns:a16="http://schemas.microsoft.com/office/drawing/2014/main" id="{03B49256-D2D8-436B-8F29-0C7E53366F1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0" name="Freeform 9">
              <a:extLst>
                <a:ext uri="{FF2B5EF4-FFF2-40B4-BE49-F238E27FC236}">
                  <a16:creationId xmlns:a16="http://schemas.microsoft.com/office/drawing/2014/main" id="{4045E56F-B537-408E-B346-B9B15C39A5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1" name="Freeform 10">
              <a:extLst>
                <a:ext uri="{FF2B5EF4-FFF2-40B4-BE49-F238E27FC236}">
                  <a16:creationId xmlns:a16="http://schemas.microsoft.com/office/drawing/2014/main" id="{904BDB2F-0893-4AD7-A871-C808C9651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2" name="Freeform 11">
              <a:extLst>
                <a:ext uri="{FF2B5EF4-FFF2-40B4-BE49-F238E27FC236}">
                  <a16:creationId xmlns:a16="http://schemas.microsoft.com/office/drawing/2014/main" id="{512D8C6F-C154-4928-9891-DDCF50DA6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3" name="Freeform 12">
              <a:extLst>
                <a:ext uri="{FF2B5EF4-FFF2-40B4-BE49-F238E27FC236}">
                  <a16:creationId xmlns:a16="http://schemas.microsoft.com/office/drawing/2014/main" id="{7E2BBA63-D694-4AD5-976F-4F1CDB204A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4" name="Freeform 13">
              <a:extLst>
                <a:ext uri="{FF2B5EF4-FFF2-40B4-BE49-F238E27FC236}">
                  <a16:creationId xmlns:a16="http://schemas.microsoft.com/office/drawing/2014/main" id="{394F9847-4F95-42E8-AE7E-8DD8A0E27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5" name="Freeform 14">
              <a:extLst>
                <a:ext uri="{FF2B5EF4-FFF2-40B4-BE49-F238E27FC236}">
                  <a16:creationId xmlns:a16="http://schemas.microsoft.com/office/drawing/2014/main" id="{48CE4CA3-085D-44AC-996B-9F347B7BC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6" name="Freeform 15">
              <a:extLst>
                <a:ext uri="{FF2B5EF4-FFF2-40B4-BE49-F238E27FC236}">
                  <a16:creationId xmlns:a16="http://schemas.microsoft.com/office/drawing/2014/main" id="{0D7459AE-7E00-4707-B574-1D3636BB46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7" name="Freeform 16">
              <a:extLst>
                <a:ext uri="{FF2B5EF4-FFF2-40B4-BE49-F238E27FC236}">
                  <a16:creationId xmlns:a16="http://schemas.microsoft.com/office/drawing/2014/main" id="{EF95E020-0C4A-4BD5-84BE-6DF8B8BCAB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8" name="Freeform 17">
              <a:extLst>
                <a:ext uri="{FF2B5EF4-FFF2-40B4-BE49-F238E27FC236}">
                  <a16:creationId xmlns:a16="http://schemas.microsoft.com/office/drawing/2014/main" id="{18CC4862-B9BB-4E63-9630-AA5241E68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9" name="Freeform 18">
              <a:extLst>
                <a:ext uri="{FF2B5EF4-FFF2-40B4-BE49-F238E27FC236}">
                  <a16:creationId xmlns:a16="http://schemas.microsoft.com/office/drawing/2014/main" id="{156A0508-DDAB-4BFB-824D-CA9D3D833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0" name="Freeform 19">
              <a:extLst>
                <a:ext uri="{FF2B5EF4-FFF2-40B4-BE49-F238E27FC236}">
                  <a16:creationId xmlns:a16="http://schemas.microsoft.com/office/drawing/2014/main" id="{E3B0103B-60DE-4385-B84E-53694FB9A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1" name="Freeform 20">
              <a:extLst>
                <a:ext uri="{FF2B5EF4-FFF2-40B4-BE49-F238E27FC236}">
                  <a16:creationId xmlns:a16="http://schemas.microsoft.com/office/drawing/2014/main" id="{C8C1C0D4-C36E-4251-A97F-436AFA3797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2" name="Freeform 21">
              <a:extLst>
                <a:ext uri="{FF2B5EF4-FFF2-40B4-BE49-F238E27FC236}">
                  <a16:creationId xmlns:a16="http://schemas.microsoft.com/office/drawing/2014/main" id="{550D7341-7849-4B72-A2D7-68B7161D43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3" name="Freeform 22">
              <a:extLst>
                <a:ext uri="{FF2B5EF4-FFF2-40B4-BE49-F238E27FC236}">
                  <a16:creationId xmlns:a16="http://schemas.microsoft.com/office/drawing/2014/main" id="{C9E742C7-3FF2-4931-B087-46AAA6C33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4" name="Freeform 23">
              <a:extLst>
                <a:ext uri="{FF2B5EF4-FFF2-40B4-BE49-F238E27FC236}">
                  <a16:creationId xmlns:a16="http://schemas.microsoft.com/office/drawing/2014/main" id="{424AF1DB-9264-4B94-9F0D-EF37F12D47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5" name="Freeform 24">
              <a:extLst>
                <a:ext uri="{FF2B5EF4-FFF2-40B4-BE49-F238E27FC236}">
                  <a16:creationId xmlns:a16="http://schemas.microsoft.com/office/drawing/2014/main" id="{766E43D2-CF93-4468-9B12-FFB234513D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6" name="Freeform 25">
              <a:extLst>
                <a:ext uri="{FF2B5EF4-FFF2-40B4-BE49-F238E27FC236}">
                  <a16:creationId xmlns:a16="http://schemas.microsoft.com/office/drawing/2014/main" id="{AC24EC38-E0E5-4A4E-A64D-359DD4A55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7" name="Freeform 26">
              <a:extLst>
                <a:ext uri="{FF2B5EF4-FFF2-40B4-BE49-F238E27FC236}">
                  <a16:creationId xmlns:a16="http://schemas.microsoft.com/office/drawing/2014/main" id="{338D8FE1-6073-44CF-857C-9273A16075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8" name="Freeform 27">
              <a:extLst>
                <a:ext uri="{FF2B5EF4-FFF2-40B4-BE49-F238E27FC236}">
                  <a16:creationId xmlns:a16="http://schemas.microsoft.com/office/drawing/2014/main" id="{39BAF819-1ABF-4754-B2E6-8C023A3B9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9" name="Freeform 28">
              <a:extLst>
                <a:ext uri="{FF2B5EF4-FFF2-40B4-BE49-F238E27FC236}">
                  <a16:creationId xmlns:a16="http://schemas.microsoft.com/office/drawing/2014/main" id="{2B5FE77A-C8CA-4E0E-BA89-53BA982E6A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0" name="Freeform 29">
              <a:extLst>
                <a:ext uri="{FF2B5EF4-FFF2-40B4-BE49-F238E27FC236}">
                  <a16:creationId xmlns:a16="http://schemas.microsoft.com/office/drawing/2014/main" id="{264169FF-BB01-4F56-812A-738BE4AAC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1" name="Freeform 30">
              <a:extLst>
                <a:ext uri="{FF2B5EF4-FFF2-40B4-BE49-F238E27FC236}">
                  <a16:creationId xmlns:a16="http://schemas.microsoft.com/office/drawing/2014/main" id="{831BA8DD-49DA-443B-AD7A-1680CD2875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2" name="Freeform 31">
              <a:extLst>
                <a:ext uri="{FF2B5EF4-FFF2-40B4-BE49-F238E27FC236}">
                  <a16:creationId xmlns:a16="http://schemas.microsoft.com/office/drawing/2014/main" id="{15B5FD47-B408-4DD0-BA9C-76C3F6814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3" name="Freeform 32">
              <a:extLst>
                <a:ext uri="{FF2B5EF4-FFF2-40B4-BE49-F238E27FC236}">
                  <a16:creationId xmlns:a16="http://schemas.microsoft.com/office/drawing/2014/main" id="{2432FB6B-FBB2-438F-A3BC-0392CA9448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4" name="Rectangle 33">
              <a:extLst>
                <a:ext uri="{FF2B5EF4-FFF2-40B4-BE49-F238E27FC236}">
                  <a16:creationId xmlns:a16="http://schemas.microsoft.com/office/drawing/2014/main" id="{A9E1CA69-4810-4E1D-A227-EA4EF0151FF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65" name="Freeform 34">
              <a:extLst>
                <a:ext uri="{FF2B5EF4-FFF2-40B4-BE49-F238E27FC236}">
                  <a16:creationId xmlns:a16="http://schemas.microsoft.com/office/drawing/2014/main" id="{978653C5-EFDF-4617-9A6A-E810A9C22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6" name="Freeform 35">
              <a:extLst>
                <a:ext uri="{FF2B5EF4-FFF2-40B4-BE49-F238E27FC236}">
                  <a16:creationId xmlns:a16="http://schemas.microsoft.com/office/drawing/2014/main" id="{F1B9F231-1E6A-4122-81B0-043E2A5F5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7" name="Freeform 36">
              <a:extLst>
                <a:ext uri="{FF2B5EF4-FFF2-40B4-BE49-F238E27FC236}">
                  <a16:creationId xmlns:a16="http://schemas.microsoft.com/office/drawing/2014/main" id="{DF2B6BD0-0057-43BC-8681-9FAC9FC53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8" name="Freeform 37">
              <a:extLst>
                <a:ext uri="{FF2B5EF4-FFF2-40B4-BE49-F238E27FC236}">
                  <a16:creationId xmlns:a16="http://schemas.microsoft.com/office/drawing/2014/main" id="{6D7D7117-2276-4EB9-882B-A44A2DB066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9" name="Freeform 38">
              <a:extLst>
                <a:ext uri="{FF2B5EF4-FFF2-40B4-BE49-F238E27FC236}">
                  <a16:creationId xmlns:a16="http://schemas.microsoft.com/office/drawing/2014/main" id="{98AD68EB-6444-4B28-8F06-C0B6111AC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0" name="Freeform 39">
              <a:extLst>
                <a:ext uri="{FF2B5EF4-FFF2-40B4-BE49-F238E27FC236}">
                  <a16:creationId xmlns:a16="http://schemas.microsoft.com/office/drawing/2014/main" id="{438FA125-C459-48A2-913F-F5D04E160E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1" name="Freeform 40">
              <a:extLst>
                <a:ext uri="{FF2B5EF4-FFF2-40B4-BE49-F238E27FC236}">
                  <a16:creationId xmlns:a16="http://schemas.microsoft.com/office/drawing/2014/main" id="{18E796D1-6480-436F-947D-550CCE516E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2" name="Freeform 41">
              <a:extLst>
                <a:ext uri="{FF2B5EF4-FFF2-40B4-BE49-F238E27FC236}">
                  <a16:creationId xmlns:a16="http://schemas.microsoft.com/office/drawing/2014/main" id="{4549B300-4F89-4E35-B5E7-53E3C6A54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3" name="Freeform 42">
              <a:extLst>
                <a:ext uri="{FF2B5EF4-FFF2-40B4-BE49-F238E27FC236}">
                  <a16:creationId xmlns:a16="http://schemas.microsoft.com/office/drawing/2014/main" id="{D8DA6C40-62DD-4FB3-8D06-5A599E3823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4" name="Freeform 43">
              <a:extLst>
                <a:ext uri="{FF2B5EF4-FFF2-40B4-BE49-F238E27FC236}">
                  <a16:creationId xmlns:a16="http://schemas.microsoft.com/office/drawing/2014/main" id="{28EE2B35-9D3D-4925-8DA9-9DF0E40B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5" name="Freeform 44">
              <a:extLst>
                <a:ext uri="{FF2B5EF4-FFF2-40B4-BE49-F238E27FC236}">
                  <a16:creationId xmlns:a16="http://schemas.microsoft.com/office/drawing/2014/main" id="{9DB82611-4043-4758-81EC-2239619803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6" name="Rectangle 45">
              <a:extLst>
                <a:ext uri="{FF2B5EF4-FFF2-40B4-BE49-F238E27FC236}">
                  <a16:creationId xmlns:a16="http://schemas.microsoft.com/office/drawing/2014/main" id="{A8210AB3-0776-4F74-9227-5E448D1AFA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77" name="Freeform 46">
              <a:extLst>
                <a:ext uri="{FF2B5EF4-FFF2-40B4-BE49-F238E27FC236}">
                  <a16:creationId xmlns:a16="http://schemas.microsoft.com/office/drawing/2014/main" id="{002C10AB-E300-481E-AFA5-410481B16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8" name="Freeform 47">
              <a:extLst>
                <a:ext uri="{FF2B5EF4-FFF2-40B4-BE49-F238E27FC236}">
                  <a16:creationId xmlns:a16="http://schemas.microsoft.com/office/drawing/2014/main" id="{11F47C5E-0453-4EF5-B969-A8263DC6AF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9" name="Freeform 48">
              <a:extLst>
                <a:ext uri="{FF2B5EF4-FFF2-40B4-BE49-F238E27FC236}">
                  <a16:creationId xmlns:a16="http://schemas.microsoft.com/office/drawing/2014/main" id="{D0CFDC87-55E8-40E1-BD98-4E1EA2C09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0" name="Freeform 49">
              <a:extLst>
                <a:ext uri="{FF2B5EF4-FFF2-40B4-BE49-F238E27FC236}">
                  <a16:creationId xmlns:a16="http://schemas.microsoft.com/office/drawing/2014/main" id="{C1151505-8A7F-41D8-AE03-AD172E38C0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1" name="Freeform 50">
              <a:extLst>
                <a:ext uri="{FF2B5EF4-FFF2-40B4-BE49-F238E27FC236}">
                  <a16:creationId xmlns:a16="http://schemas.microsoft.com/office/drawing/2014/main" id="{918DAD20-1F9F-41A7-B9D0-EE92F9B32D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2" name="Freeform 51">
              <a:extLst>
                <a:ext uri="{FF2B5EF4-FFF2-40B4-BE49-F238E27FC236}">
                  <a16:creationId xmlns:a16="http://schemas.microsoft.com/office/drawing/2014/main" id="{D303B51B-ADCC-43C9-AE4F-0168CFA63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3" name="Freeform 52">
              <a:extLst>
                <a:ext uri="{FF2B5EF4-FFF2-40B4-BE49-F238E27FC236}">
                  <a16:creationId xmlns:a16="http://schemas.microsoft.com/office/drawing/2014/main" id="{5621B409-0B0A-4827-81F9-684C335EE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4" name="Freeform 53">
              <a:extLst>
                <a:ext uri="{FF2B5EF4-FFF2-40B4-BE49-F238E27FC236}">
                  <a16:creationId xmlns:a16="http://schemas.microsoft.com/office/drawing/2014/main" id="{FCA6910E-A4EC-464B-B285-5F1E40AEFF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5" name="Freeform 54">
              <a:extLst>
                <a:ext uri="{FF2B5EF4-FFF2-40B4-BE49-F238E27FC236}">
                  <a16:creationId xmlns:a16="http://schemas.microsoft.com/office/drawing/2014/main" id="{7D0C75DF-4953-4E72-B34A-2F8BD05235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6" name="Freeform 55">
              <a:extLst>
                <a:ext uri="{FF2B5EF4-FFF2-40B4-BE49-F238E27FC236}">
                  <a16:creationId xmlns:a16="http://schemas.microsoft.com/office/drawing/2014/main" id="{998A65EA-C434-41FF-B792-2BDC11501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7" name="Freeform 56">
              <a:extLst>
                <a:ext uri="{FF2B5EF4-FFF2-40B4-BE49-F238E27FC236}">
                  <a16:creationId xmlns:a16="http://schemas.microsoft.com/office/drawing/2014/main" id="{3A6D2AE4-7ABD-4946-BE69-5FD3C1A1D6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8" name="Freeform 57">
              <a:extLst>
                <a:ext uri="{FF2B5EF4-FFF2-40B4-BE49-F238E27FC236}">
                  <a16:creationId xmlns:a16="http://schemas.microsoft.com/office/drawing/2014/main" id="{833A81DC-8A3A-4141-A713-A2FE1C572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9" name="Freeform 58">
              <a:extLst>
                <a:ext uri="{FF2B5EF4-FFF2-40B4-BE49-F238E27FC236}">
                  <a16:creationId xmlns:a16="http://schemas.microsoft.com/office/drawing/2014/main" id="{47BB7FFD-57DB-41BD-8D42-9FB58174B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pic>
        <p:nvPicPr>
          <p:cNvPr id="191" name="Picture 2">
            <a:extLst>
              <a:ext uri="{FF2B5EF4-FFF2-40B4-BE49-F238E27FC236}">
                <a16:creationId xmlns:a16="http://schemas.microsoft.com/office/drawing/2014/main" id="{3631D3C9-4C1D-4B3A-A737-E6E7800424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7E5760B4-F54A-4654-B83F-776E6E797727}"/>
              </a:ext>
            </a:extLst>
          </p:cNvPr>
          <p:cNvSpPr>
            <a:spLocks noGrp="1"/>
          </p:cNvSpPr>
          <p:nvPr>
            <p:ph type="title"/>
          </p:nvPr>
        </p:nvSpPr>
        <p:spPr>
          <a:xfrm>
            <a:off x="8057397" y="1113282"/>
            <a:ext cx="3489569" cy="2396681"/>
          </a:xfrm>
        </p:spPr>
        <p:txBody>
          <a:bodyPr vert="horz" lIns="91440" tIns="45720" rIns="91440" bIns="45720" rtlCol="0" anchor="b">
            <a:normAutofit/>
          </a:bodyPr>
          <a:lstStyle/>
          <a:p>
            <a:r>
              <a:rPr lang="en-US" sz="4100">
                <a:solidFill>
                  <a:srgbClr val="FFFFFF"/>
                </a:solidFill>
              </a:rPr>
              <a:t>What is instant replay? (Cont’d)</a:t>
            </a:r>
          </a:p>
        </p:txBody>
      </p:sp>
      <p:sp>
        <p:nvSpPr>
          <p:cNvPr id="4102" name="Content Placeholder 4101">
            <a:extLst>
              <a:ext uri="{FF2B5EF4-FFF2-40B4-BE49-F238E27FC236}">
                <a16:creationId xmlns:a16="http://schemas.microsoft.com/office/drawing/2014/main" id="{40BECF2E-BF59-4259-94F0-BE4AB7D5743A}"/>
              </a:ext>
            </a:extLst>
          </p:cNvPr>
          <p:cNvSpPr>
            <a:spLocks noGrp="1"/>
          </p:cNvSpPr>
          <p:nvPr>
            <p:ph idx="1"/>
          </p:nvPr>
        </p:nvSpPr>
        <p:spPr>
          <a:xfrm>
            <a:off x="8046666" y="3602038"/>
            <a:ext cx="3500301" cy="2052720"/>
          </a:xfrm>
        </p:spPr>
        <p:txBody>
          <a:bodyPr vert="horz" lIns="91440" tIns="45720" rIns="91440" bIns="45720" rtlCol="0">
            <a:normAutofit/>
          </a:bodyPr>
          <a:lstStyle/>
          <a:p>
            <a:pPr marL="0" indent="0">
              <a:buNone/>
            </a:pPr>
            <a:r>
              <a:rPr lang="en-US" sz="1800" cap="all" dirty="0">
                <a:solidFill>
                  <a:schemeClr val="bg2"/>
                </a:solidFill>
              </a:rPr>
              <a:t>Used when coaches want to challenge calls on the field. </a:t>
            </a:r>
          </a:p>
        </p:txBody>
      </p:sp>
      <p:sp useBgFill="1">
        <p:nvSpPr>
          <p:cNvPr id="193" name="Round Diagonal Corner Rectangle 6">
            <a:extLst>
              <a:ext uri="{FF2B5EF4-FFF2-40B4-BE49-F238E27FC236}">
                <a16:creationId xmlns:a16="http://schemas.microsoft.com/office/drawing/2014/main" id="{5B986EF0-8540-483D-9DDE-1F168FAAC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mage result for rams saints call">
            <a:extLst>
              <a:ext uri="{FF2B5EF4-FFF2-40B4-BE49-F238E27FC236}">
                <a16:creationId xmlns:a16="http://schemas.microsoft.com/office/drawing/2014/main" id="{CBD88BF7-7225-472D-8BF0-F7D403E1A00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53861" y="1136606"/>
            <a:ext cx="6042636" cy="457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92154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8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8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8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9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9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11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112" name="Rectangle 11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4" name="Group 11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1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1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1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1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1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2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3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4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4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14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15790CA-1AC3-4103-B8C5-7D17B88BCB8C}"/>
              </a:ext>
            </a:extLst>
          </p:cNvPr>
          <p:cNvSpPr>
            <a:spLocks noGrp="1"/>
          </p:cNvSpPr>
          <p:nvPr>
            <p:ph type="title"/>
          </p:nvPr>
        </p:nvSpPr>
        <p:spPr>
          <a:xfrm>
            <a:off x="853330" y="1134681"/>
            <a:ext cx="2743310" cy="4255025"/>
          </a:xfrm>
        </p:spPr>
        <p:txBody>
          <a:bodyPr>
            <a:normAutofit/>
          </a:bodyPr>
          <a:lstStyle/>
          <a:p>
            <a:r>
              <a:rPr lang="en-US">
                <a:solidFill>
                  <a:srgbClr val="FFFFFF"/>
                </a:solidFill>
              </a:rPr>
              <a:t>The beginning (1976-1984)</a:t>
            </a:r>
          </a:p>
        </p:txBody>
      </p:sp>
      <p:graphicFrame>
        <p:nvGraphicFramePr>
          <p:cNvPr id="6" name="Content Placeholder 2">
            <a:extLst>
              <a:ext uri="{FF2B5EF4-FFF2-40B4-BE49-F238E27FC236}">
                <a16:creationId xmlns:a16="http://schemas.microsoft.com/office/drawing/2014/main" id="{A8E59C80-9DA6-4E77-9970-65B5281CE772}"/>
              </a:ext>
            </a:extLst>
          </p:cNvPr>
          <p:cNvGraphicFramePr>
            <a:graphicFrameLocks noGrp="1"/>
          </p:cNvGraphicFramePr>
          <p:nvPr>
            <p:ph idx="1"/>
            <p:extLst>
              <p:ext uri="{D42A27DB-BD31-4B8C-83A1-F6EECF244321}">
                <p14:modId xmlns:p14="http://schemas.microsoft.com/office/powerpoint/2010/main" val="3963642526"/>
              </p:ext>
            </p:extLst>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880738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8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8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8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9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9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9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0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11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112" name="Rectangle 11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4" name="Group 11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1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1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1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1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1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2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2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3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3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4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4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14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B1AE52E-8A1F-4CDD-9C57-E327076A22E9}"/>
              </a:ext>
            </a:extLst>
          </p:cNvPr>
          <p:cNvSpPr>
            <a:spLocks noGrp="1"/>
          </p:cNvSpPr>
          <p:nvPr>
            <p:ph type="title"/>
          </p:nvPr>
        </p:nvSpPr>
        <p:spPr>
          <a:xfrm>
            <a:off x="853330" y="1134681"/>
            <a:ext cx="2743310" cy="4255025"/>
          </a:xfrm>
        </p:spPr>
        <p:txBody>
          <a:bodyPr>
            <a:normAutofit/>
          </a:bodyPr>
          <a:lstStyle/>
          <a:p>
            <a:r>
              <a:rPr lang="en-US">
                <a:solidFill>
                  <a:srgbClr val="FFFFFF"/>
                </a:solidFill>
              </a:rPr>
              <a:t>Initial Instant replay (1985-1992)</a:t>
            </a:r>
          </a:p>
        </p:txBody>
      </p:sp>
      <p:graphicFrame>
        <p:nvGraphicFramePr>
          <p:cNvPr id="5" name="Content Placeholder 2">
            <a:extLst>
              <a:ext uri="{FF2B5EF4-FFF2-40B4-BE49-F238E27FC236}">
                <a16:creationId xmlns:a16="http://schemas.microsoft.com/office/drawing/2014/main" id="{A02229AE-0A3A-4557-90F4-35C48C4C78A0}"/>
              </a:ext>
            </a:extLst>
          </p:cNvPr>
          <p:cNvGraphicFramePr>
            <a:graphicFrameLocks noGrp="1"/>
          </p:cNvGraphicFramePr>
          <p:nvPr>
            <p:ph idx="1"/>
            <p:extLst>
              <p:ext uri="{D42A27DB-BD31-4B8C-83A1-F6EECF244321}">
                <p14:modId xmlns:p14="http://schemas.microsoft.com/office/powerpoint/2010/main" val="2278498868"/>
              </p:ext>
            </p:extLst>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25794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79AA19A-D2E5-47F2-AF0A-1AF60D42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91A1E618-D29E-4367-8C34-500E34D05B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2783" y="0"/>
            <a:ext cx="12188952" cy="6858000"/>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81F2BFD0-D896-4BA3-BA8F-0C866BD024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bg2">
                  <a:lumMod val="60000"/>
                  <a:lumOff val="40000"/>
                </a:schemeClr>
              </a:gs>
            </a:gsLst>
            <a:lin ang="5400000" scaled="0"/>
            <a:tileRect/>
          </a:gradFill>
        </p:grpSpPr>
        <p:sp>
          <p:nvSpPr>
            <p:cNvPr id="16" name="Rectangle 5">
              <a:extLst>
                <a:ext uri="{FF2B5EF4-FFF2-40B4-BE49-F238E27FC236}">
                  <a16:creationId xmlns:a16="http://schemas.microsoft.com/office/drawing/2014/main" id="{E768552D-D282-4F68-A829-290A4E83179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7" name="Freeform 6">
              <a:extLst>
                <a:ext uri="{FF2B5EF4-FFF2-40B4-BE49-F238E27FC236}">
                  <a16:creationId xmlns:a16="http://schemas.microsoft.com/office/drawing/2014/main" id="{B24AFF31-9CD5-4E66-92F8-23BBAA24FB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8" name="Freeform 7">
              <a:extLst>
                <a:ext uri="{FF2B5EF4-FFF2-40B4-BE49-F238E27FC236}">
                  <a16:creationId xmlns:a16="http://schemas.microsoft.com/office/drawing/2014/main" id="{2267C9D4-1770-45DD-AAFC-481CD7F9AA8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9" name="Freeform 8">
              <a:extLst>
                <a:ext uri="{FF2B5EF4-FFF2-40B4-BE49-F238E27FC236}">
                  <a16:creationId xmlns:a16="http://schemas.microsoft.com/office/drawing/2014/main" id="{10DD6E0B-EC58-4D78-8125-AD2172CD2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0" name="Freeform 9">
              <a:extLst>
                <a:ext uri="{FF2B5EF4-FFF2-40B4-BE49-F238E27FC236}">
                  <a16:creationId xmlns:a16="http://schemas.microsoft.com/office/drawing/2014/main" id="{23D6129D-742B-422D-A589-6692C16715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1" name="Freeform 10">
              <a:extLst>
                <a:ext uri="{FF2B5EF4-FFF2-40B4-BE49-F238E27FC236}">
                  <a16:creationId xmlns:a16="http://schemas.microsoft.com/office/drawing/2014/main" id="{9EA94B27-F456-4ED8-8882-77632BDA0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2" name="Freeform 11">
              <a:extLst>
                <a:ext uri="{FF2B5EF4-FFF2-40B4-BE49-F238E27FC236}">
                  <a16:creationId xmlns:a16="http://schemas.microsoft.com/office/drawing/2014/main" id="{5B7F96AD-560C-44A0-A513-B06758743D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3" name="Freeform 12">
              <a:extLst>
                <a:ext uri="{FF2B5EF4-FFF2-40B4-BE49-F238E27FC236}">
                  <a16:creationId xmlns:a16="http://schemas.microsoft.com/office/drawing/2014/main" id="{86701218-3235-4E29-9935-1315B5CCAA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4" name="Freeform 13">
              <a:extLst>
                <a:ext uri="{FF2B5EF4-FFF2-40B4-BE49-F238E27FC236}">
                  <a16:creationId xmlns:a16="http://schemas.microsoft.com/office/drawing/2014/main" id="{046B7BE0-D335-42EA-9893-4FA7654F1F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5" name="Freeform 14">
              <a:extLst>
                <a:ext uri="{FF2B5EF4-FFF2-40B4-BE49-F238E27FC236}">
                  <a16:creationId xmlns:a16="http://schemas.microsoft.com/office/drawing/2014/main" id="{1CE912BA-808B-403C-B26F-8083A682E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6" name="Freeform 15">
              <a:extLst>
                <a:ext uri="{FF2B5EF4-FFF2-40B4-BE49-F238E27FC236}">
                  <a16:creationId xmlns:a16="http://schemas.microsoft.com/office/drawing/2014/main" id="{D974F65A-298C-4395-B461-99B9B49A07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7" name="Line 16">
              <a:extLst>
                <a:ext uri="{FF2B5EF4-FFF2-40B4-BE49-F238E27FC236}">
                  <a16:creationId xmlns:a16="http://schemas.microsoft.com/office/drawing/2014/main" id="{700B2930-989F-49DC-B909-8150145AD09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8" name="Freeform 17">
              <a:extLst>
                <a:ext uri="{FF2B5EF4-FFF2-40B4-BE49-F238E27FC236}">
                  <a16:creationId xmlns:a16="http://schemas.microsoft.com/office/drawing/2014/main" id="{795CB5A4-5145-4F55-95D0-6FB820C84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9" name="Freeform 18">
              <a:extLst>
                <a:ext uri="{FF2B5EF4-FFF2-40B4-BE49-F238E27FC236}">
                  <a16:creationId xmlns:a16="http://schemas.microsoft.com/office/drawing/2014/main" id="{54BB8F48-D800-442A-A603-979FE924B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0" name="Freeform 19">
              <a:extLst>
                <a:ext uri="{FF2B5EF4-FFF2-40B4-BE49-F238E27FC236}">
                  <a16:creationId xmlns:a16="http://schemas.microsoft.com/office/drawing/2014/main" id="{6E863078-201C-4DC0-8D49-077300CE5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1" name="Freeform 20">
              <a:extLst>
                <a:ext uri="{FF2B5EF4-FFF2-40B4-BE49-F238E27FC236}">
                  <a16:creationId xmlns:a16="http://schemas.microsoft.com/office/drawing/2014/main" id="{6A07EBB6-75B0-4867-9AAF-7A645F4148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2" name="Rectangle 21">
              <a:extLst>
                <a:ext uri="{FF2B5EF4-FFF2-40B4-BE49-F238E27FC236}">
                  <a16:creationId xmlns:a16="http://schemas.microsoft.com/office/drawing/2014/main" id="{FA40A456-C685-468E-802E-FC9DF586AFD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33" name="Freeform 22">
              <a:extLst>
                <a:ext uri="{FF2B5EF4-FFF2-40B4-BE49-F238E27FC236}">
                  <a16:creationId xmlns:a16="http://schemas.microsoft.com/office/drawing/2014/main" id="{F101202F-1B2A-414C-83B7-9327E599C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4" name="Freeform 23">
              <a:extLst>
                <a:ext uri="{FF2B5EF4-FFF2-40B4-BE49-F238E27FC236}">
                  <a16:creationId xmlns:a16="http://schemas.microsoft.com/office/drawing/2014/main" id="{4CC9B21F-B169-47E9-9B97-3BB645B29C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 name="Freeform 24">
              <a:extLst>
                <a:ext uri="{FF2B5EF4-FFF2-40B4-BE49-F238E27FC236}">
                  <a16:creationId xmlns:a16="http://schemas.microsoft.com/office/drawing/2014/main" id="{BC5FF733-2B71-4734-AD6A-5B35D99A3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 name="Freeform 25">
              <a:extLst>
                <a:ext uri="{FF2B5EF4-FFF2-40B4-BE49-F238E27FC236}">
                  <a16:creationId xmlns:a16="http://schemas.microsoft.com/office/drawing/2014/main" id="{0BCEB342-9AFC-4DCB-B92F-E08DC9594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 name="Freeform 26">
              <a:extLst>
                <a:ext uri="{FF2B5EF4-FFF2-40B4-BE49-F238E27FC236}">
                  <a16:creationId xmlns:a16="http://schemas.microsoft.com/office/drawing/2014/main" id="{3B9B4933-5C48-49CF-9C6A-A29413150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 name="Freeform 27">
              <a:extLst>
                <a:ext uri="{FF2B5EF4-FFF2-40B4-BE49-F238E27FC236}">
                  <a16:creationId xmlns:a16="http://schemas.microsoft.com/office/drawing/2014/main" id="{404FC76C-600A-482C-8386-F77ACBCCA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 name="Freeform 28">
              <a:extLst>
                <a:ext uri="{FF2B5EF4-FFF2-40B4-BE49-F238E27FC236}">
                  <a16:creationId xmlns:a16="http://schemas.microsoft.com/office/drawing/2014/main" id="{E8C5D50B-A590-4AAE-A748-113B62DADA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 name="Freeform 29">
              <a:extLst>
                <a:ext uri="{FF2B5EF4-FFF2-40B4-BE49-F238E27FC236}">
                  <a16:creationId xmlns:a16="http://schemas.microsoft.com/office/drawing/2014/main" id="{6C045F21-7031-4278-BFEE-A9E856ADA9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8" name="Freeform 30">
              <a:extLst>
                <a:ext uri="{FF2B5EF4-FFF2-40B4-BE49-F238E27FC236}">
                  <a16:creationId xmlns:a16="http://schemas.microsoft.com/office/drawing/2014/main" id="{20EE11A6-3412-4362-8A81-592A15F2A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2" name="Freeform 31">
              <a:extLst>
                <a:ext uri="{FF2B5EF4-FFF2-40B4-BE49-F238E27FC236}">
                  <a16:creationId xmlns:a16="http://schemas.microsoft.com/office/drawing/2014/main" id="{A376EBB9-93F5-4B6F-95B3-C36B6C851E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sp>
        <p:nvSpPr>
          <p:cNvPr id="2" name="Title 1">
            <a:extLst>
              <a:ext uri="{FF2B5EF4-FFF2-40B4-BE49-F238E27FC236}">
                <a16:creationId xmlns:a16="http://schemas.microsoft.com/office/drawing/2014/main" id="{422564D8-4C61-4662-9DF4-BD45D4E68F99}"/>
              </a:ext>
            </a:extLst>
          </p:cNvPr>
          <p:cNvSpPr>
            <a:spLocks noGrp="1"/>
          </p:cNvSpPr>
          <p:nvPr>
            <p:ph type="title"/>
          </p:nvPr>
        </p:nvSpPr>
        <p:spPr>
          <a:xfrm>
            <a:off x="853330" y="1254035"/>
            <a:ext cx="2926190" cy="4002222"/>
          </a:xfrm>
        </p:spPr>
        <p:txBody>
          <a:bodyPr>
            <a:normAutofit/>
          </a:bodyPr>
          <a:lstStyle/>
          <a:p>
            <a:r>
              <a:rPr lang="en-US">
                <a:solidFill>
                  <a:srgbClr val="FFFFFF"/>
                </a:solidFill>
              </a:rPr>
              <a:t>Bumps and Miscues</a:t>
            </a:r>
          </a:p>
        </p:txBody>
      </p:sp>
      <p:sp useBgFill="1">
        <p:nvSpPr>
          <p:cNvPr id="44" name="Round Diagonal Corner Rectangle 6">
            <a:extLst>
              <a:ext uri="{FF2B5EF4-FFF2-40B4-BE49-F238E27FC236}">
                <a16:creationId xmlns:a16="http://schemas.microsoft.com/office/drawing/2014/main" id="{092ADBCF-B973-4C52-B740-4963E95B3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853439"/>
            <a:ext cx="6987476" cy="4760505"/>
          </a:xfrm>
          <a:prstGeom prst="round2DiagRect">
            <a:avLst>
              <a:gd name="adj1" fmla="val 7418"/>
              <a:gd name="adj2" fmla="val 0"/>
            </a:avLst>
          </a:prstGeom>
          <a:ln w="19050" cap="sq">
            <a:solidFill>
              <a:schemeClr val="bg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3FDD94EF-2C73-4E4C-8332-A75D8AC6BE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79200" y="0"/>
            <a:ext cx="674688" cy="6848476"/>
            <a:chOff x="11364912" y="0"/>
            <a:chExt cx="674688" cy="6848476"/>
          </a:xfrm>
          <a:gradFill flip="none" rotWithShape="1">
            <a:gsLst>
              <a:gs pos="0">
                <a:schemeClr val="bg2"/>
              </a:gs>
              <a:gs pos="100000">
                <a:schemeClr val="bg2">
                  <a:lumMod val="60000"/>
                  <a:lumOff val="40000"/>
                  <a:alpha val="60000"/>
                </a:schemeClr>
              </a:gs>
            </a:gsLst>
            <a:lin ang="5400000" scaled="0"/>
            <a:tileRect/>
          </a:gradFill>
        </p:grpSpPr>
        <p:sp>
          <p:nvSpPr>
            <p:cNvPr id="47" name="Freeform 32">
              <a:extLst>
                <a:ext uri="{FF2B5EF4-FFF2-40B4-BE49-F238E27FC236}">
                  <a16:creationId xmlns:a16="http://schemas.microsoft.com/office/drawing/2014/main" id="{16EF4FCE-B4BF-485E-B545-95827107AD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8" name="Freeform 33">
              <a:extLst>
                <a:ext uri="{FF2B5EF4-FFF2-40B4-BE49-F238E27FC236}">
                  <a16:creationId xmlns:a16="http://schemas.microsoft.com/office/drawing/2014/main" id="{C2DD2F29-32E6-486A-A295-CB29680AD9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9" name="Freeform 34">
              <a:extLst>
                <a:ext uri="{FF2B5EF4-FFF2-40B4-BE49-F238E27FC236}">
                  <a16:creationId xmlns:a16="http://schemas.microsoft.com/office/drawing/2014/main" id="{B1A76276-E7B7-4550-9AFF-0A2E9EAEA4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0" name="Freeform 35">
              <a:extLst>
                <a:ext uri="{FF2B5EF4-FFF2-40B4-BE49-F238E27FC236}">
                  <a16:creationId xmlns:a16="http://schemas.microsoft.com/office/drawing/2014/main" id="{EAFC4E0E-3390-457C-BCC9-A2479C10F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1" name="Freeform 36">
              <a:extLst>
                <a:ext uri="{FF2B5EF4-FFF2-40B4-BE49-F238E27FC236}">
                  <a16:creationId xmlns:a16="http://schemas.microsoft.com/office/drawing/2014/main" id="{D0E59BF7-C450-4448-B71A-80ECD878D3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2" name="Freeform 37">
              <a:extLst>
                <a:ext uri="{FF2B5EF4-FFF2-40B4-BE49-F238E27FC236}">
                  <a16:creationId xmlns:a16="http://schemas.microsoft.com/office/drawing/2014/main" id="{BAB182A0-0A27-42D3-A9D0-56E8B7F4A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3" name="Freeform 38">
              <a:extLst>
                <a:ext uri="{FF2B5EF4-FFF2-40B4-BE49-F238E27FC236}">
                  <a16:creationId xmlns:a16="http://schemas.microsoft.com/office/drawing/2014/main" id="{4C9A08D9-525C-448E-A071-78226848F4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4" name="Freeform 39">
              <a:extLst>
                <a:ext uri="{FF2B5EF4-FFF2-40B4-BE49-F238E27FC236}">
                  <a16:creationId xmlns:a16="http://schemas.microsoft.com/office/drawing/2014/main" id="{E7818D96-423C-499F-A080-00EF0B9D4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5" name="Freeform 40">
              <a:extLst>
                <a:ext uri="{FF2B5EF4-FFF2-40B4-BE49-F238E27FC236}">
                  <a16:creationId xmlns:a16="http://schemas.microsoft.com/office/drawing/2014/main" id="{059B8971-2367-46BA-8FCC-D001A6C369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6" name="Rectangle 41">
              <a:extLst>
                <a:ext uri="{FF2B5EF4-FFF2-40B4-BE49-F238E27FC236}">
                  <a16:creationId xmlns:a16="http://schemas.microsoft.com/office/drawing/2014/main" id="{E4DF0A08-11EF-495A-980F-2ED66FBB81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grpSp>
      <p:graphicFrame>
        <p:nvGraphicFramePr>
          <p:cNvPr id="6" name="Content Placeholder 2">
            <a:extLst>
              <a:ext uri="{FF2B5EF4-FFF2-40B4-BE49-F238E27FC236}">
                <a16:creationId xmlns:a16="http://schemas.microsoft.com/office/drawing/2014/main" id="{D26BEECB-E555-4A11-8DC4-E44461DA0C6D}"/>
              </a:ext>
            </a:extLst>
          </p:cNvPr>
          <p:cNvGraphicFramePr>
            <a:graphicFrameLocks noGrp="1"/>
          </p:cNvGraphicFramePr>
          <p:nvPr>
            <p:ph idx="1"/>
            <p:extLst>
              <p:ext uri="{D42A27DB-BD31-4B8C-83A1-F6EECF244321}">
                <p14:modId xmlns:p14="http://schemas.microsoft.com/office/powerpoint/2010/main" val="2259137299"/>
              </p:ext>
            </p:extLst>
          </p:nvPr>
        </p:nvGraphicFramePr>
        <p:xfrm>
          <a:off x="4423954" y="1254035"/>
          <a:ext cx="6296297" cy="4002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937261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78A47D-4F17-40FE-AB70-7AF78A957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 y="-14287"/>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5BE3A7E-6A3F-401E-A025-BBB8FDB8DD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tx1">
              <a:alpha val="60000"/>
            </a:schemeClr>
          </a:solidFill>
        </p:grpSpPr>
        <p:sp>
          <p:nvSpPr>
            <p:cNvPr id="11" name="Rectangle 5">
              <a:extLst>
                <a:ext uri="{FF2B5EF4-FFF2-40B4-BE49-F238E27FC236}">
                  <a16:creationId xmlns:a16="http://schemas.microsoft.com/office/drawing/2014/main" id="{41EE9036-817C-476C-BD59-B5184F9A3E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2" name="Freeform 6">
              <a:extLst>
                <a:ext uri="{FF2B5EF4-FFF2-40B4-BE49-F238E27FC236}">
                  <a16:creationId xmlns:a16="http://schemas.microsoft.com/office/drawing/2014/main" id="{F098087A-B4E4-4300-A841-44988BD88E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F5BD5F4B-A39C-4DF9-84E4-A4D33F30E6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 name="Freeform 8">
              <a:extLst>
                <a:ext uri="{FF2B5EF4-FFF2-40B4-BE49-F238E27FC236}">
                  <a16:creationId xmlns:a16="http://schemas.microsoft.com/office/drawing/2014/main" id="{D7FA9858-BFA0-4D5B-AF72-B1B65EB06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9">
              <a:extLst>
                <a:ext uri="{FF2B5EF4-FFF2-40B4-BE49-F238E27FC236}">
                  <a16:creationId xmlns:a16="http://schemas.microsoft.com/office/drawing/2014/main" id="{A508A5F3-AFE0-4750-A9C2-B51A514FFC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10">
              <a:extLst>
                <a:ext uri="{FF2B5EF4-FFF2-40B4-BE49-F238E27FC236}">
                  <a16:creationId xmlns:a16="http://schemas.microsoft.com/office/drawing/2014/main" id="{92B4AAEB-ABF4-42A7-BE52-0B442190D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11">
              <a:extLst>
                <a:ext uri="{FF2B5EF4-FFF2-40B4-BE49-F238E27FC236}">
                  <a16:creationId xmlns:a16="http://schemas.microsoft.com/office/drawing/2014/main" id="{3767C370-4A42-4376-8CAE-606C4BC8F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12">
              <a:extLst>
                <a:ext uri="{FF2B5EF4-FFF2-40B4-BE49-F238E27FC236}">
                  <a16:creationId xmlns:a16="http://schemas.microsoft.com/office/drawing/2014/main" id="{36205F53-9C95-4954-B97C-1625BB8A3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DC80B58E-3469-43E9-96FC-D747B69830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14">
              <a:extLst>
                <a:ext uri="{FF2B5EF4-FFF2-40B4-BE49-F238E27FC236}">
                  <a16:creationId xmlns:a16="http://schemas.microsoft.com/office/drawing/2014/main" id="{E17A4ED2-DDD7-4B4D-A39C-9B0121C88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5">
              <a:extLst>
                <a:ext uri="{FF2B5EF4-FFF2-40B4-BE49-F238E27FC236}">
                  <a16:creationId xmlns:a16="http://schemas.microsoft.com/office/drawing/2014/main" id="{A2C14A85-E7A9-4E1D-809F-20F5CFA788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Line 16">
              <a:extLst>
                <a:ext uri="{FF2B5EF4-FFF2-40B4-BE49-F238E27FC236}">
                  <a16:creationId xmlns:a16="http://schemas.microsoft.com/office/drawing/2014/main" id="{F3D51E32-9399-4B7F-8D91-BF9A068B834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3" name="Freeform 17">
              <a:extLst>
                <a:ext uri="{FF2B5EF4-FFF2-40B4-BE49-F238E27FC236}">
                  <a16:creationId xmlns:a16="http://schemas.microsoft.com/office/drawing/2014/main" id="{9969F9D2-502D-4C1D-ABA5-02B1BF2A0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18">
              <a:extLst>
                <a:ext uri="{FF2B5EF4-FFF2-40B4-BE49-F238E27FC236}">
                  <a16:creationId xmlns:a16="http://schemas.microsoft.com/office/drawing/2014/main" id="{4AE555C6-5623-478A-BF35-63E9929A3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A3D3AED4-A69E-4301-9BB4-436DC5F0C9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C3B8082C-2D81-48D7-8B45-85B7C89296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Rectangle 21">
              <a:extLst>
                <a:ext uri="{FF2B5EF4-FFF2-40B4-BE49-F238E27FC236}">
                  <a16:creationId xmlns:a16="http://schemas.microsoft.com/office/drawing/2014/main" id="{9AD35461-BA86-408B-8A29-244EB2F2FB5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8" name="Freeform 22">
              <a:extLst>
                <a:ext uri="{FF2B5EF4-FFF2-40B4-BE49-F238E27FC236}">
                  <a16:creationId xmlns:a16="http://schemas.microsoft.com/office/drawing/2014/main" id="{F238E495-B6C6-4857-899B-CDD584831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E20A751E-054C-4EC2-8DA3-0EC923A658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B6E8E701-3D21-4E5C-AB6E-9A7404697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431BDA41-D09D-4984-B888-756F5F81B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0DC943D2-20E4-4C00-82D2-D405A7C00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4BC34A74-80A2-4DE1-8ADC-BBD170903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8">
              <a:extLst>
                <a:ext uri="{FF2B5EF4-FFF2-40B4-BE49-F238E27FC236}">
                  <a16:creationId xmlns:a16="http://schemas.microsoft.com/office/drawing/2014/main" id="{C6C3CA25-431F-4E26-952D-4AA9C4C72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9">
              <a:extLst>
                <a:ext uri="{FF2B5EF4-FFF2-40B4-BE49-F238E27FC236}">
                  <a16:creationId xmlns:a16="http://schemas.microsoft.com/office/drawing/2014/main" id="{776D1836-82AE-40EF-9829-C6B8D2CF0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30">
              <a:extLst>
                <a:ext uri="{FF2B5EF4-FFF2-40B4-BE49-F238E27FC236}">
                  <a16:creationId xmlns:a16="http://schemas.microsoft.com/office/drawing/2014/main" id="{9A8E397E-ADF9-45C1-98F4-3F5A86378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31">
              <a:extLst>
                <a:ext uri="{FF2B5EF4-FFF2-40B4-BE49-F238E27FC236}">
                  <a16:creationId xmlns:a16="http://schemas.microsoft.com/office/drawing/2014/main" id="{DE07CFD9-357F-40BC-A792-CE874BFE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2" name="Title 1">
            <a:extLst>
              <a:ext uri="{FF2B5EF4-FFF2-40B4-BE49-F238E27FC236}">
                <a16:creationId xmlns:a16="http://schemas.microsoft.com/office/drawing/2014/main" id="{F14119F8-E997-4E4A-861D-9B9FE4417FCC}"/>
              </a:ext>
            </a:extLst>
          </p:cNvPr>
          <p:cNvSpPr>
            <a:spLocks noGrp="1"/>
          </p:cNvSpPr>
          <p:nvPr>
            <p:ph type="title"/>
          </p:nvPr>
        </p:nvSpPr>
        <p:spPr>
          <a:xfrm>
            <a:off x="1141413" y="1082673"/>
            <a:ext cx="2869416" cy="4708528"/>
          </a:xfrm>
        </p:spPr>
        <p:txBody>
          <a:bodyPr>
            <a:normAutofit/>
          </a:bodyPr>
          <a:lstStyle/>
          <a:p>
            <a:pPr algn="r"/>
            <a:r>
              <a:rPr lang="en-US" sz="4000"/>
              <a:t>Picked up again</a:t>
            </a:r>
          </a:p>
        </p:txBody>
      </p:sp>
      <p:cxnSp>
        <p:nvCxnSpPr>
          <p:cNvPr id="39" name="Straight Connector 38">
            <a:extLst>
              <a:ext uri="{FF2B5EF4-FFF2-40B4-BE49-F238E27FC236}">
                <a16:creationId xmlns:a16="http://schemas.microsoft.com/office/drawing/2014/main" id="{085ECEC0-FF5D-4348-92C7-1EA7C61E77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AB00F56-9C9A-4E25-B485-92FA9F4203B2}"/>
              </a:ext>
            </a:extLst>
          </p:cNvPr>
          <p:cNvSpPr>
            <a:spLocks noGrp="1"/>
          </p:cNvSpPr>
          <p:nvPr>
            <p:ph idx="1"/>
          </p:nvPr>
        </p:nvSpPr>
        <p:spPr>
          <a:xfrm>
            <a:off x="5297763" y="1082673"/>
            <a:ext cx="5751237" cy="4708528"/>
          </a:xfrm>
        </p:spPr>
        <p:txBody>
          <a:bodyPr anchor="ctr">
            <a:normAutofit/>
          </a:bodyPr>
          <a:lstStyle/>
          <a:p>
            <a:r>
              <a:rPr lang="en-US" sz="1800"/>
              <a:t>In 1996, a new system was approved for testing in 10 preseason games.</a:t>
            </a:r>
          </a:p>
          <a:p>
            <a:pPr lvl="1"/>
            <a:r>
              <a:rPr lang="en-US" sz="1800"/>
              <a:t>Coaches could challenge.</a:t>
            </a:r>
          </a:p>
          <a:p>
            <a:pPr lvl="2"/>
            <a:r>
              <a:rPr lang="en-US"/>
              <a:t>3 plays per half.</a:t>
            </a:r>
          </a:p>
          <a:p>
            <a:pPr lvl="1"/>
            <a:r>
              <a:rPr lang="en-US" sz="1800"/>
              <a:t>Replay now covered:</a:t>
            </a:r>
          </a:p>
          <a:p>
            <a:pPr lvl="2"/>
            <a:r>
              <a:rPr lang="en-US"/>
              <a:t>Out of bounds.</a:t>
            </a:r>
          </a:p>
          <a:p>
            <a:pPr lvl="2"/>
            <a:r>
              <a:rPr lang="en-US"/>
              <a:t>Number of players on field.</a:t>
            </a:r>
          </a:p>
          <a:p>
            <a:pPr lvl="2"/>
            <a:r>
              <a:rPr lang="en-US"/>
              <a:t>Scoring plays.</a:t>
            </a:r>
          </a:p>
          <a:p>
            <a:pPr lvl="1"/>
            <a:r>
              <a:rPr lang="en-US" sz="1800"/>
              <a:t>No more skyboxes. Referees can review on field inside booth equipped with monitors.</a:t>
            </a:r>
          </a:p>
          <a:p>
            <a:pPr lvl="2"/>
            <a:r>
              <a:rPr lang="en-US"/>
              <a:t>Only 90 seconds for review.</a:t>
            </a:r>
          </a:p>
        </p:txBody>
      </p:sp>
      <p:grpSp>
        <p:nvGrpSpPr>
          <p:cNvPr id="41" name="Group 40">
            <a:extLst>
              <a:ext uri="{FF2B5EF4-FFF2-40B4-BE49-F238E27FC236}">
                <a16:creationId xmlns:a16="http://schemas.microsoft.com/office/drawing/2014/main" id="{F4E035BE-9FF4-43D3-BC25-CF582D7FF8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1">
              <a:alpha val="60000"/>
            </a:schemeClr>
          </a:solidFill>
        </p:grpSpPr>
        <p:sp>
          <p:nvSpPr>
            <p:cNvPr id="42" name="Freeform 32">
              <a:extLst>
                <a:ext uri="{FF2B5EF4-FFF2-40B4-BE49-F238E27FC236}">
                  <a16:creationId xmlns:a16="http://schemas.microsoft.com/office/drawing/2014/main" id="{F98BCEB2-EC20-4E84-A994-0AC37292C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33">
              <a:extLst>
                <a:ext uri="{FF2B5EF4-FFF2-40B4-BE49-F238E27FC236}">
                  <a16:creationId xmlns:a16="http://schemas.microsoft.com/office/drawing/2014/main" id="{7A2E1821-AEDF-417E-9F17-83379E9C09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34">
              <a:extLst>
                <a:ext uri="{FF2B5EF4-FFF2-40B4-BE49-F238E27FC236}">
                  <a16:creationId xmlns:a16="http://schemas.microsoft.com/office/drawing/2014/main" id="{CB3734E2-8292-4B47-B6AB-0E5A058DE9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35">
              <a:extLst>
                <a:ext uri="{FF2B5EF4-FFF2-40B4-BE49-F238E27FC236}">
                  <a16:creationId xmlns:a16="http://schemas.microsoft.com/office/drawing/2014/main" id="{A0B09C51-29AB-45C0-B707-CCFB9DF28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36">
              <a:extLst>
                <a:ext uri="{FF2B5EF4-FFF2-40B4-BE49-F238E27FC236}">
                  <a16:creationId xmlns:a16="http://schemas.microsoft.com/office/drawing/2014/main" id="{510C0CED-AE1B-45AE-B5E1-57521E589D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37">
              <a:extLst>
                <a:ext uri="{FF2B5EF4-FFF2-40B4-BE49-F238E27FC236}">
                  <a16:creationId xmlns:a16="http://schemas.microsoft.com/office/drawing/2014/main" id="{591F2327-4B45-41AA-B41C-7404B6A1E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38">
              <a:extLst>
                <a:ext uri="{FF2B5EF4-FFF2-40B4-BE49-F238E27FC236}">
                  <a16:creationId xmlns:a16="http://schemas.microsoft.com/office/drawing/2014/main" id="{5A63224C-41A0-42C0-96F6-0B2BE99A13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9">
              <a:extLst>
                <a:ext uri="{FF2B5EF4-FFF2-40B4-BE49-F238E27FC236}">
                  <a16:creationId xmlns:a16="http://schemas.microsoft.com/office/drawing/2014/main" id="{A7C00B9F-C253-4776-9935-EC02254A4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40">
              <a:extLst>
                <a:ext uri="{FF2B5EF4-FFF2-40B4-BE49-F238E27FC236}">
                  <a16:creationId xmlns:a16="http://schemas.microsoft.com/office/drawing/2014/main" id="{5062D4AA-13F3-4064-8440-FFE8562D85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Rectangle 41">
              <a:extLst>
                <a:ext uri="{FF2B5EF4-FFF2-40B4-BE49-F238E27FC236}">
                  <a16:creationId xmlns:a16="http://schemas.microsoft.com/office/drawing/2014/main" id="{3E143B27-CB82-440B-879B-D25C1891C1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spTree>
    <p:extLst>
      <p:ext uri="{BB962C8B-B14F-4D97-AF65-F5344CB8AC3E}">
        <p14:creationId xmlns:p14="http://schemas.microsoft.com/office/powerpoint/2010/main" val="2420000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B04D4-A4D0-45B4-B59C-3028749DBA9D}"/>
              </a:ext>
            </a:extLst>
          </p:cNvPr>
          <p:cNvSpPr>
            <a:spLocks noGrp="1"/>
          </p:cNvSpPr>
          <p:nvPr>
            <p:ph type="title"/>
          </p:nvPr>
        </p:nvSpPr>
        <p:spPr>
          <a:xfrm>
            <a:off x="1141413" y="618518"/>
            <a:ext cx="9905998" cy="1478570"/>
          </a:xfrm>
        </p:spPr>
        <p:txBody>
          <a:bodyPr>
            <a:normAutofit/>
          </a:bodyPr>
          <a:lstStyle/>
          <a:p>
            <a:r>
              <a:rPr lang="en-US"/>
              <a:t>However…</a:t>
            </a:r>
          </a:p>
        </p:txBody>
      </p:sp>
      <p:graphicFrame>
        <p:nvGraphicFramePr>
          <p:cNvPr id="5" name="Content Placeholder 2">
            <a:extLst>
              <a:ext uri="{FF2B5EF4-FFF2-40B4-BE49-F238E27FC236}">
                <a16:creationId xmlns:a16="http://schemas.microsoft.com/office/drawing/2014/main" id="{624A4CA8-69C4-4AF0-9145-9189B7E4B4D2}"/>
              </a:ext>
            </a:extLst>
          </p:cNvPr>
          <p:cNvGraphicFramePr>
            <a:graphicFrameLocks noGrp="1"/>
          </p:cNvGraphicFramePr>
          <p:nvPr>
            <p:ph idx="1"/>
            <p:extLst>
              <p:ext uri="{D42A27DB-BD31-4B8C-83A1-F6EECF244321}">
                <p14:modId xmlns:p14="http://schemas.microsoft.com/office/powerpoint/2010/main" val="4235849550"/>
              </p:ext>
            </p:extLst>
          </p:nvPr>
        </p:nvGraphicFramePr>
        <p:xfrm>
          <a:off x="1141413" y="2418820"/>
          <a:ext cx="9906000" cy="3142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7038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84"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86" name="Group 185">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87"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88"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9"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0"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91"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2"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3"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4"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5"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6"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7"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8"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9"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0"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1"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2"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3"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4"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5"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6"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7"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8"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9"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0"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1"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2"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3"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4"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5"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16"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7"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8"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9"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0"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1"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2"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3"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4"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5"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6"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7"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28"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9"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0"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1"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2"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3"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4"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5"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6"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7"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8"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9"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0"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74A6DDA8-8A9F-49AC-AAC5-12A83FBA33A5}"/>
              </a:ext>
            </a:extLst>
          </p:cNvPr>
          <p:cNvSpPr>
            <a:spLocks noGrp="1"/>
          </p:cNvSpPr>
          <p:nvPr>
            <p:ph type="title"/>
          </p:nvPr>
        </p:nvSpPr>
        <p:spPr>
          <a:xfrm>
            <a:off x="5291668" y="1215496"/>
            <a:ext cx="5367866" cy="2387600"/>
          </a:xfrm>
        </p:spPr>
        <p:txBody>
          <a:bodyPr vert="horz" lIns="91440" tIns="45720" rIns="91440" bIns="45720" rtlCol="0" anchor="b">
            <a:normAutofit/>
          </a:bodyPr>
          <a:lstStyle/>
          <a:p>
            <a:r>
              <a:rPr lang="en-US" sz="4400" dirty="0"/>
              <a:t>The current system</a:t>
            </a:r>
          </a:p>
        </p:txBody>
      </p:sp>
      <p:sp>
        <p:nvSpPr>
          <p:cNvPr id="3078" name="Content Placeholder 3077">
            <a:extLst>
              <a:ext uri="{FF2B5EF4-FFF2-40B4-BE49-F238E27FC236}">
                <a16:creationId xmlns:a16="http://schemas.microsoft.com/office/drawing/2014/main" id="{638AA9FA-F876-40C0-B99B-E7BE877161DC}"/>
              </a:ext>
            </a:extLst>
          </p:cNvPr>
          <p:cNvSpPr>
            <a:spLocks noGrp="1"/>
          </p:cNvSpPr>
          <p:nvPr>
            <p:ph idx="1"/>
          </p:nvPr>
        </p:nvSpPr>
        <p:spPr>
          <a:xfrm>
            <a:off x="5291667" y="3602038"/>
            <a:ext cx="5376333" cy="1655762"/>
          </a:xfrm>
        </p:spPr>
        <p:txBody>
          <a:bodyPr vert="horz" lIns="91440" tIns="45720" rIns="91440" bIns="45720" rtlCol="0">
            <a:normAutofit/>
          </a:bodyPr>
          <a:lstStyle/>
          <a:p>
            <a:pPr marL="0" indent="0">
              <a:buNone/>
            </a:pPr>
            <a:r>
              <a:rPr lang="en-US" sz="1800" cap="all" dirty="0">
                <a:solidFill>
                  <a:schemeClr val="tx2"/>
                </a:solidFill>
              </a:rPr>
              <a:t>The referees have 60 seconds to make a call.</a:t>
            </a:r>
          </a:p>
        </p:txBody>
      </p:sp>
      <p:pic>
        <p:nvPicPr>
          <p:cNvPr id="6" name="Picture 5" descr="A close up of a watch&#10;&#10;Description automatically generated">
            <a:extLst>
              <a:ext uri="{FF2B5EF4-FFF2-40B4-BE49-F238E27FC236}">
                <a16:creationId xmlns:a16="http://schemas.microsoft.com/office/drawing/2014/main" id="{FC40D5EB-517C-4751-A612-0AD36DD00181}"/>
              </a:ext>
            </a:extLst>
          </p:cNvPr>
          <p:cNvPicPr>
            <a:picLocks noChangeAspect="1"/>
          </p:cNvPicPr>
          <p:nvPr/>
        </p:nvPicPr>
        <p:blipFill>
          <a:blip r:embed="rId4"/>
          <a:stretch>
            <a:fillRect/>
          </a:stretch>
        </p:blipFill>
        <p:spPr>
          <a:xfrm>
            <a:off x="1436986" y="1527175"/>
            <a:ext cx="3290662" cy="3549650"/>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545688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75" name="Picture 2">
            <a:extLst>
              <a:ext uri="{FF2B5EF4-FFF2-40B4-BE49-F238E27FC236}">
                <a16:creationId xmlns:a16="http://schemas.microsoft.com/office/drawing/2014/main" id="{50C065C3-0FE3-4452-B765-CB05BBB2A9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77" name="Group 76">
            <a:extLst>
              <a:ext uri="{FF2B5EF4-FFF2-40B4-BE49-F238E27FC236}">
                <a16:creationId xmlns:a16="http://schemas.microsoft.com/office/drawing/2014/main" id="{9795E515-5F57-431F-9A0D-3A0419DF75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78" name="Rectangle 5">
              <a:extLst>
                <a:ext uri="{FF2B5EF4-FFF2-40B4-BE49-F238E27FC236}">
                  <a16:creationId xmlns:a16="http://schemas.microsoft.com/office/drawing/2014/main" id="{D45BCBFE-0478-4767-BF2E-FC2C548BA6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9" name="Freeform 6">
              <a:extLst>
                <a:ext uri="{FF2B5EF4-FFF2-40B4-BE49-F238E27FC236}">
                  <a16:creationId xmlns:a16="http://schemas.microsoft.com/office/drawing/2014/main" id="{E903928F-F6DA-470C-81A0-CF7D9DE034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0" name="Freeform 7">
              <a:extLst>
                <a:ext uri="{FF2B5EF4-FFF2-40B4-BE49-F238E27FC236}">
                  <a16:creationId xmlns:a16="http://schemas.microsoft.com/office/drawing/2014/main" id="{ADA095F6-E326-4450-A2D6-DB2BF989B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Rectangle 8">
              <a:extLst>
                <a:ext uri="{FF2B5EF4-FFF2-40B4-BE49-F238E27FC236}">
                  <a16:creationId xmlns:a16="http://schemas.microsoft.com/office/drawing/2014/main" id="{6B067F9A-FDF2-49EC-B4FF-CD4B90F789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82" name="Freeform 9">
              <a:extLst>
                <a:ext uri="{FF2B5EF4-FFF2-40B4-BE49-F238E27FC236}">
                  <a16:creationId xmlns:a16="http://schemas.microsoft.com/office/drawing/2014/main" id="{F1331213-D19D-49FC-8616-168A14565A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10">
              <a:extLst>
                <a:ext uri="{FF2B5EF4-FFF2-40B4-BE49-F238E27FC236}">
                  <a16:creationId xmlns:a16="http://schemas.microsoft.com/office/drawing/2014/main" id="{2ADFE242-96FC-4A14-8C59-90CD6DE1D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11">
              <a:extLst>
                <a:ext uri="{FF2B5EF4-FFF2-40B4-BE49-F238E27FC236}">
                  <a16:creationId xmlns:a16="http://schemas.microsoft.com/office/drawing/2014/main" id="{6A97B7BC-40BD-494B-9C6B-AF3045559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12">
              <a:extLst>
                <a:ext uri="{FF2B5EF4-FFF2-40B4-BE49-F238E27FC236}">
                  <a16:creationId xmlns:a16="http://schemas.microsoft.com/office/drawing/2014/main" id="{3D7F35CF-F44C-491F-904D-A31ED83213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Freeform 13">
              <a:extLst>
                <a:ext uri="{FF2B5EF4-FFF2-40B4-BE49-F238E27FC236}">
                  <a16:creationId xmlns:a16="http://schemas.microsoft.com/office/drawing/2014/main" id="{84D9BF7E-18C2-452C-B139-4ED58D7A0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7" name="Freeform 14">
              <a:extLst>
                <a:ext uri="{FF2B5EF4-FFF2-40B4-BE49-F238E27FC236}">
                  <a16:creationId xmlns:a16="http://schemas.microsoft.com/office/drawing/2014/main" id="{700A6223-AD38-426F-A6FE-7926CAEF3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8" name="Freeform 15">
              <a:extLst>
                <a:ext uri="{FF2B5EF4-FFF2-40B4-BE49-F238E27FC236}">
                  <a16:creationId xmlns:a16="http://schemas.microsoft.com/office/drawing/2014/main" id="{D172AA94-449F-45EB-94E6-67C186C32D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9" name="Freeform 16">
              <a:extLst>
                <a:ext uri="{FF2B5EF4-FFF2-40B4-BE49-F238E27FC236}">
                  <a16:creationId xmlns:a16="http://schemas.microsoft.com/office/drawing/2014/main" id="{A7D4F697-8937-4F4C-83C5-770B3FCB82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0" name="Freeform 17">
              <a:extLst>
                <a:ext uri="{FF2B5EF4-FFF2-40B4-BE49-F238E27FC236}">
                  <a16:creationId xmlns:a16="http://schemas.microsoft.com/office/drawing/2014/main" id="{10AF1D59-5117-4D47-8414-4BB61F944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1" name="Freeform 18">
              <a:extLst>
                <a:ext uri="{FF2B5EF4-FFF2-40B4-BE49-F238E27FC236}">
                  <a16:creationId xmlns:a16="http://schemas.microsoft.com/office/drawing/2014/main" id="{2387DC33-88B3-4718-8C94-41659EA33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2" name="Freeform 19">
              <a:extLst>
                <a:ext uri="{FF2B5EF4-FFF2-40B4-BE49-F238E27FC236}">
                  <a16:creationId xmlns:a16="http://schemas.microsoft.com/office/drawing/2014/main" id="{D4E7EC64-4763-4F04-B2E4-E400364D7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3" name="Freeform 20">
              <a:extLst>
                <a:ext uri="{FF2B5EF4-FFF2-40B4-BE49-F238E27FC236}">
                  <a16:creationId xmlns:a16="http://schemas.microsoft.com/office/drawing/2014/main" id="{581717DF-9FD4-47CB-9579-E34DF7E875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4" name="Freeform 21">
              <a:extLst>
                <a:ext uri="{FF2B5EF4-FFF2-40B4-BE49-F238E27FC236}">
                  <a16:creationId xmlns:a16="http://schemas.microsoft.com/office/drawing/2014/main" id="{BCD8EF50-6E58-4B2D-90B6-AFF236A73B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5" name="Freeform 22">
              <a:extLst>
                <a:ext uri="{FF2B5EF4-FFF2-40B4-BE49-F238E27FC236}">
                  <a16:creationId xmlns:a16="http://schemas.microsoft.com/office/drawing/2014/main" id="{6524A268-142A-4CBF-BB8B-DC1FCBC8F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6" name="Freeform 23">
              <a:extLst>
                <a:ext uri="{FF2B5EF4-FFF2-40B4-BE49-F238E27FC236}">
                  <a16:creationId xmlns:a16="http://schemas.microsoft.com/office/drawing/2014/main" id="{56A0E6F3-B76B-4813-B44B-56CE11A8A0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7" name="Freeform 24">
              <a:extLst>
                <a:ext uri="{FF2B5EF4-FFF2-40B4-BE49-F238E27FC236}">
                  <a16:creationId xmlns:a16="http://schemas.microsoft.com/office/drawing/2014/main" id="{A74CED8D-B902-4B76-9CC8-30A09B2FA1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8" name="Freeform 25">
              <a:extLst>
                <a:ext uri="{FF2B5EF4-FFF2-40B4-BE49-F238E27FC236}">
                  <a16:creationId xmlns:a16="http://schemas.microsoft.com/office/drawing/2014/main" id="{ED007BD7-ED56-4566-B1FF-707160024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9" name="Freeform 26">
              <a:extLst>
                <a:ext uri="{FF2B5EF4-FFF2-40B4-BE49-F238E27FC236}">
                  <a16:creationId xmlns:a16="http://schemas.microsoft.com/office/drawing/2014/main" id="{90AD48D2-5BC8-4C80-B126-B1A201242B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0" name="Freeform 27">
              <a:extLst>
                <a:ext uri="{FF2B5EF4-FFF2-40B4-BE49-F238E27FC236}">
                  <a16:creationId xmlns:a16="http://schemas.microsoft.com/office/drawing/2014/main" id="{BE14C82F-9F35-4D61-B758-7BCE32DECB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1" name="Freeform 28">
              <a:extLst>
                <a:ext uri="{FF2B5EF4-FFF2-40B4-BE49-F238E27FC236}">
                  <a16:creationId xmlns:a16="http://schemas.microsoft.com/office/drawing/2014/main" id="{6540CE06-9028-497A-AC64-CF0ED60A74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2" name="Freeform 29">
              <a:extLst>
                <a:ext uri="{FF2B5EF4-FFF2-40B4-BE49-F238E27FC236}">
                  <a16:creationId xmlns:a16="http://schemas.microsoft.com/office/drawing/2014/main" id="{A4825B3B-52CD-4F08-BA02-6C2B0EFED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3" name="Freeform 30">
              <a:extLst>
                <a:ext uri="{FF2B5EF4-FFF2-40B4-BE49-F238E27FC236}">
                  <a16:creationId xmlns:a16="http://schemas.microsoft.com/office/drawing/2014/main" id="{6877A5EF-B8B8-44D3-AA57-4BBF89206D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4" name="Freeform 31">
              <a:extLst>
                <a:ext uri="{FF2B5EF4-FFF2-40B4-BE49-F238E27FC236}">
                  <a16:creationId xmlns:a16="http://schemas.microsoft.com/office/drawing/2014/main" id="{00BB365C-9180-4208-92CF-AB6A88848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5" name="Freeform 32">
              <a:extLst>
                <a:ext uri="{FF2B5EF4-FFF2-40B4-BE49-F238E27FC236}">
                  <a16:creationId xmlns:a16="http://schemas.microsoft.com/office/drawing/2014/main" id="{8D1134D2-53A6-41D5-AC1A-5254A2FBD0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6" name="Rectangle 33">
              <a:extLst>
                <a:ext uri="{FF2B5EF4-FFF2-40B4-BE49-F238E27FC236}">
                  <a16:creationId xmlns:a16="http://schemas.microsoft.com/office/drawing/2014/main" id="{24C7FA73-07CD-479A-9B9E-DAD4D3B2BF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07" name="Freeform 34">
              <a:extLst>
                <a:ext uri="{FF2B5EF4-FFF2-40B4-BE49-F238E27FC236}">
                  <a16:creationId xmlns:a16="http://schemas.microsoft.com/office/drawing/2014/main" id="{AB24DF92-B081-4701-B58D-913261A00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8" name="Freeform 35">
              <a:extLst>
                <a:ext uri="{FF2B5EF4-FFF2-40B4-BE49-F238E27FC236}">
                  <a16:creationId xmlns:a16="http://schemas.microsoft.com/office/drawing/2014/main" id="{AB4DF275-6B82-4AA9-A7A9-138E631E30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9" name="Freeform 36">
              <a:extLst>
                <a:ext uri="{FF2B5EF4-FFF2-40B4-BE49-F238E27FC236}">
                  <a16:creationId xmlns:a16="http://schemas.microsoft.com/office/drawing/2014/main" id="{972A3812-16AD-453E-B1E6-9F39894F7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0" name="Freeform 37">
              <a:extLst>
                <a:ext uri="{FF2B5EF4-FFF2-40B4-BE49-F238E27FC236}">
                  <a16:creationId xmlns:a16="http://schemas.microsoft.com/office/drawing/2014/main" id="{8FB6759A-BAD8-4073-86A2-6DDD73DE2A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1" name="Freeform 38">
              <a:extLst>
                <a:ext uri="{FF2B5EF4-FFF2-40B4-BE49-F238E27FC236}">
                  <a16:creationId xmlns:a16="http://schemas.microsoft.com/office/drawing/2014/main" id="{9FCCB0F4-1178-47C1-9EE2-234EA715C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2" name="Freeform 39">
              <a:extLst>
                <a:ext uri="{FF2B5EF4-FFF2-40B4-BE49-F238E27FC236}">
                  <a16:creationId xmlns:a16="http://schemas.microsoft.com/office/drawing/2014/main" id="{CB01BF0B-7EB0-4C18-80BE-20D2EAC04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3" name="Freeform 40">
              <a:extLst>
                <a:ext uri="{FF2B5EF4-FFF2-40B4-BE49-F238E27FC236}">
                  <a16:creationId xmlns:a16="http://schemas.microsoft.com/office/drawing/2014/main" id="{3266E9DA-C937-48E0-8F98-90A467760F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4" name="Freeform 41">
              <a:extLst>
                <a:ext uri="{FF2B5EF4-FFF2-40B4-BE49-F238E27FC236}">
                  <a16:creationId xmlns:a16="http://schemas.microsoft.com/office/drawing/2014/main" id="{A8A9C00D-0425-4E68-A1DE-BCE5BD6BB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5" name="Freeform 42">
              <a:extLst>
                <a:ext uri="{FF2B5EF4-FFF2-40B4-BE49-F238E27FC236}">
                  <a16:creationId xmlns:a16="http://schemas.microsoft.com/office/drawing/2014/main" id="{46230904-E744-4B55-84FF-826A6B737B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6" name="Freeform 43">
              <a:extLst>
                <a:ext uri="{FF2B5EF4-FFF2-40B4-BE49-F238E27FC236}">
                  <a16:creationId xmlns:a16="http://schemas.microsoft.com/office/drawing/2014/main" id="{D4291668-8AF0-4784-BC06-870768F53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7" name="Freeform 44">
              <a:extLst>
                <a:ext uri="{FF2B5EF4-FFF2-40B4-BE49-F238E27FC236}">
                  <a16:creationId xmlns:a16="http://schemas.microsoft.com/office/drawing/2014/main" id="{D917DCBD-774B-4AAF-92AE-D18289FFC4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8" name="Rectangle 45">
              <a:extLst>
                <a:ext uri="{FF2B5EF4-FFF2-40B4-BE49-F238E27FC236}">
                  <a16:creationId xmlns:a16="http://schemas.microsoft.com/office/drawing/2014/main" id="{9E50122E-0F19-4D65-9CB2-E22C3EA84AC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19" name="Freeform 46">
              <a:extLst>
                <a:ext uri="{FF2B5EF4-FFF2-40B4-BE49-F238E27FC236}">
                  <a16:creationId xmlns:a16="http://schemas.microsoft.com/office/drawing/2014/main" id="{BC28A765-6E8B-4352-BD0C-35474F70A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0" name="Freeform 47">
              <a:extLst>
                <a:ext uri="{FF2B5EF4-FFF2-40B4-BE49-F238E27FC236}">
                  <a16:creationId xmlns:a16="http://schemas.microsoft.com/office/drawing/2014/main" id="{0AC30A17-F494-44EB-9817-1B8B255CE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1" name="Freeform 48">
              <a:extLst>
                <a:ext uri="{FF2B5EF4-FFF2-40B4-BE49-F238E27FC236}">
                  <a16:creationId xmlns:a16="http://schemas.microsoft.com/office/drawing/2014/main" id="{6088D59F-32BD-4932-9C22-9AA0FCDA7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2" name="Freeform 49">
              <a:extLst>
                <a:ext uri="{FF2B5EF4-FFF2-40B4-BE49-F238E27FC236}">
                  <a16:creationId xmlns:a16="http://schemas.microsoft.com/office/drawing/2014/main" id="{B18BBE45-5F21-47FA-B291-AC802D7155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3" name="Freeform 50">
              <a:extLst>
                <a:ext uri="{FF2B5EF4-FFF2-40B4-BE49-F238E27FC236}">
                  <a16:creationId xmlns:a16="http://schemas.microsoft.com/office/drawing/2014/main" id="{A1BD992D-1C4B-4E69-A627-A45D8958E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4" name="Freeform 51">
              <a:extLst>
                <a:ext uri="{FF2B5EF4-FFF2-40B4-BE49-F238E27FC236}">
                  <a16:creationId xmlns:a16="http://schemas.microsoft.com/office/drawing/2014/main" id="{571C0498-7105-455E-8B0A-233F850F1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5" name="Freeform 52">
              <a:extLst>
                <a:ext uri="{FF2B5EF4-FFF2-40B4-BE49-F238E27FC236}">
                  <a16:creationId xmlns:a16="http://schemas.microsoft.com/office/drawing/2014/main" id="{F6FA78CC-C0B1-422F-B535-05580A971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6" name="Freeform 53">
              <a:extLst>
                <a:ext uri="{FF2B5EF4-FFF2-40B4-BE49-F238E27FC236}">
                  <a16:creationId xmlns:a16="http://schemas.microsoft.com/office/drawing/2014/main" id="{49A1BACF-EE5E-46F8-8968-D4CF18BC01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7" name="Freeform 54">
              <a:extLst>
                <a:ext uri="{FF2B5EF4-FFF2-40B4-BE49-F238E27FC236}">
                  <a16:creationId xmlns:a16="http://schemas.microsoft.com/office/drawing/2014/main" id="{0AF8DFAF-8AF7-453E-AED7-89E59FBD7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8" name="Freeform 55">
              <a:extLst>
                <a:ext uri="{FF2B5EF4-FFF2-40B4-BE49-F238E27FC236}">
                  <a16:creationId xmlns:a16="http://schemas.microsoft.com/office/drawing/2014/main" id="{F8C26D97-8DA4-4556-92E4-2AE66B36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9" name="Freeform 56">
              <a:extLst>
                <a:ext uri="{FF2B5EF4-FFF2-40B4-BE49-F238E27FC236}">
                  <a16:creationId xmlns:a16="http://schemas.microsoft.com/office/drawing/2014/main" id="{EEF9D855-A8A7-44CC-919C-BEA327F254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0" name="Freeform 57">
              <a:extLst>
                <a:ext uri="{FF2B5EF4-FFF2-40B4-BE49-F238E27FC236}">
                  <a16:creationId xmlns:a16="http://schemas.microsoft.com/office/drawing/2014/main" id="{11F0B045-803C-4067-A182-066EEB2C4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1" name="Freeform 58">
              <a:extLst>
                <a:ext uri="{FF2B5EF4-FFF2-40B4-BE49-F238E27FC236}">
                  <a16:creationId xmlns:a16="http://schemas.microsoft.com/office/drawing/2014/main" id="{3C1FCACB-EFEF-4B54-99A6-E327A637C2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133" name="Group 132">
            <a:extLst>
              <a:ext uri="{FF2B5EF4-FFF2-40B4-BE49-F238E27FC236}">
                <a16:creationId xmlns:a16="http://schemas.microsoft.com/office/drawing/2014/main" id="{EF58D138-35FF-4A3E-9FCD-A6044FD3CB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4" name="Rectangle 133">
              <a:extLst>
                <a:ext uri="{FF2B5EF4-FFF2-40B4-BE49-F238E27FC236}">
                  <a16:creationId xmlns:a16="http://schemas.microsoft.com/office/drawing/2014/main" id="{F5BD0798-598F-4D8A-86B1-B5EFC7444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5" name="Picture 2">
              <a:extLst>
                <a:ext uri="{FF2B5EF4-FFF2-40B4-BE49-F238E27FC236}">
                  <a16:creationId xmlns:a16="http://schemas.microsoft.com/office/drawing/2014/main" id="{AC94F2E1-5E1D-4DE4-876F-B863EF53769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C93016D2-7B0D-4423-8672-677C8D467659}"/>
              </a:ext>
            </a:extLst>
          </p:cNvPr>
          <p:cNvSpPr>
            <a:spLocks noGrp="1"/>
          </p:cNvSpPr>
          <p:nvPr>
            <p:ph type="title"/>
          </p:nvPr>
        </p:nvSpPr>
        <p:spPr>
          <a:xfrm>
            <a:off x="1143000" y="4275668"/>
            <a:ext cx="8830733" cy="936096"/>
          </a:xfrm>
        </p:spPr>
        <p:txBody>
          <a:bodyPr vert="horz" lIns="91440" tIns="45720" rIns="91440" bIns="45720" rtlCol="0" anchor="b">
            <a:normAutofit/>
          </a:bodyPr>
          <a:lstStyle/>
          <a:p>
            <a:r>
              <a:rPr lang="en-US" sz="4400" dirty="0"/>
              <a:t>The current system (Cont’d)</a:t>
            </a:r>
          </a:p>
        </p:txBody>
      </p:sp>
      <p:sp>
        <p:nvSpPr>
          <p:cNvPr id="2054" name="Content Placeholder 2053">
            <a:extLst>
              <a:ext uri="{FF2B5EF4-FFF2-40B4-BE49-F238E27FC236}">
                <a16:creationId xmlns:a16="http://schemas.microsoft.com/office/drawing/2014/main" id="{6527F5C6-1CED-443E-9517-A4FDAFBA94C8}"/>
              </a:ext>
            </a:extLst>
          </p:cNvPr>
          <p:cNvSpPr>
            <a:spLocks noGrp="1"/>
          </p:cNvSpPr>
          <p:nvPr>
            <p:ph idx="1"/>
          </p:nvPr>
        </p:nvSpPr>
        <p:spPr>
          <a:xfrm>
            <a:off x="1143001" y="5244572"/>
            <a:ext cx="8830732" cy="690562"/>
          </a:xfrm>
        </p:spPr>
        <p:txBody>
          <a:bodyPr vert="horz" lIns="91440" tIns="45720" rIns="91440" bIns="45720" rtlCol="0" anchor="t">
            <a:normAutofit fontScale="92500" lnSpcReduction="20000"/>
          </a:bodyPr>
          <a:lstStyle/>
          <a:p>
            <a:pPr marL="0" indent="0">
              <a:buNone/>
            </a:pPr>
            <a:r>
              <a:rPr lang="en-US" sz="2000" cap="all">
                <a:solidFill>
                  <a:schemeClr val="tx2"/>
                </a:solidFill>
              </a:rPr>
              <a:t>2 challenge flags for each coach. Thrown to challenge official ruling on the field.</a:t>
            </a:r>
            <a:endParaRPr lang="en-US" sz="2000" cap="all" dirty="0">
              <a:solidFill>
                <a:schemeClr val="tx2"/>
              </a:solidFill>
            </a:endParaRPr>
          </a:p>
        </p:txBody>
      </p:sp>
      <p:grpSp>
        <p:nvGrpSpPr>
          <p:cNvPr id="137" name="Group 136">
            <a:extLst>
              <a:ext uri="{FF2B5EF4-FFF2-40B4-BE49-F238E27FC236}">
                <a16:creationId xmlns:a16="http://schemas.microsoft.com/office/drawing/2014/main" id="{B6B0FEEE-81F6-4CFD-9F19-7422C2BBB7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38" name="Rectangle 5">
              <a:extLst>
                <a:ext uri="{FF2B5EF4-FFF2-40B4-BE49-F238E27FC236}">
                  <a16:creationId xmlns:a16="http://schemas.microsoft.com/office/drawing/2014/main" id="{610875A9-E6B1-4A9E-8D06-56271808AF8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39" name="Freeform 6">
              <a:extLst>
                <a:ext uri="{FF2B5EF4-FFF2-40B4-BE49-F238E27FC236}">
                  <a16:creationId xmlns:a16="http://schemas.microsoft.com/office/drawing/2014/main" id="{3568C212-C192-4F35-9EDA-FFAFA2620E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0" name="Freeform 7">
              <a:extLst>
                <a:ext uri="{FF2B5EF4-FFF2-40B4-BE49-F238E27FC236}">
                  <a16:creationId xmlns:a16="http://schemas.microsoft.com/office/drawing/2014/main" id="{3AB2D5B1-4EF5-411D-98F9-332CE875D0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1" name="Freeform 8">
              <a:extLst>
                <a:ext uri="{FF2B5EF4-FFF2-40B4-BE49-F238E27FC236}">
                  <a16:creationId xmlns:a16="http://schemas.microsoft.com/office/drawing/2014/main" id="{901DF0D0-5B9C-4A92-A0C5-F70CC77B4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2" name="Freeform 9">
              <a:extLst>
                <a:ext uri="{FF2B5EF4-FFF2-40B4-BE49-F238E27FC236}">
                  <a16:creationId xmlns:a16="http://schemas.microsoft.com/office/drawing/2014/main" id="{0E44C639-7E08-4ED9-87D3-7E1DEBD17F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3" name="Freeform 10">
              <a:extLst>
                <a:ext uri="{FF2B5EF4-FFF2-40B4-BE49-F238E27FC236}">
                  <a16:creationId xmlns:a16="http://schemas.microsoft.com/office/drawing/2014/main" id="{8D55EDFE-6B27-4CEF-A149-DE03F2585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4" name="Freeform 11">
              <a:extLst>
                <a:ext uri="{FF2B5EF4-FFF2-40B4-BE49-F238E27FC236}">
                  <a16:creationId xmlns:a16="http://schemas.microsoft.com/office/drawing/2014/main" id="{899753F1-0A7C-4019-B0D4-98E8D6555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5" name="Freeform 12">
              <a:extLst>
                <a:ext uri="{FF2B5EF4-FFF2-40B4-BE49-F238E27FC236}">
                  <a16:creationId xmlns:a16="http://schemas.microsoft.com/office/drawing/2014/main" id="{2E46CC92-32DE-4118-9922-E40E32D0C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6" name="Freeform 13">
              <a:extLst>
                <a:ext uri="{FF2B5EF4-FFF2-40B4-BE49-F238E27FC236}">
                  <a16:creationId xmlns:a16="http://schemas.microsoft.com/office/drawing/2014/main" id="{6E837780-3EEC-4D7C-AE0A-B85D4B4D7A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7" name="Freeform 14">
              <a:extLst>
                <a:ext uri="{FF2B5EF4-FFF2-40B4-BE49-F238E27FC236}">
                  <a16:creationId xmlns:a16="http://schemas.microsoft.com/office/drawing/2014/main" id="{FF9C7BD2-1595-4FB5-84CC-08DBE10EF2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8" name="Freeform 15">
              <a:extLst>
                <a:ext uri="{FF2B5EF4-FFF2-40B4-BE49-F238E27FC236}">
                  <a16:creationId xmlns:a16="http://schemas.microsoft.com/office/drawing/2014/main" id="{223B4D7F-AAB4-4C07-8497-AC90FC7AC8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9" name="Line 16">
              <a:extLst>
                <a:ext uri="{FF2B5EF4-FFF2-40B4-BE49-F238E27FC236}">
                  <a16:creationId xmlns:a16="http://schemas.microsoft.com/office/drawing/2014/main" id="{BF0BC434-CADA-4A14-9CC4-514A8AC0AD8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50" name="Freeform 17">
              <a:extLst>
                <a:ext uri="{FF2B5EF4-FFF2-40B4-BE49-F238E27FC236}">
                  <a16:creationId xmlns:a16="http://schemas.microsoft.com/office/drawing/2014/main" id="{64B93112-5E7A-4AD7-9F08-EC9DE3B7A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1" name="Freeform 18">
              <a:extLst>
                <a:ext uri="{FF2B5EF4-FFF2-40B4-BE49-F238E27FC236}">
                  <a16:creationId xmlns:a16="http://schemas.microsoft.com/office/drawing/2014/main" id="{104C40EC-49BC-4BF4-9B0F-36413F92C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2" name="Freeform 19">
              <a:extLst>
                <a:ext uri="{FF2B5EF4-FFF2-40B4-BE49-F238E27FC236}">
                  <a16:creationId xmlns:a16="http://schemas.microsoft.com/office/drawing/2014/main" id="{490CF2A3-97A8-4A5C-AA71-F66D5EFB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3" name="Freeform 20">
              <a:extLst>
                <a:ext uri="{FF2B5EF4-FFF2-40B4-BE49-F238E27FC236}">
                  <a16:creationId xmlns:a16="http://schemas.microsoft.com/office/drawing/2014/main" id="{AD278AAA-5D43-4120-94A8-8CABD2B2D4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4" name="Rectangle 21">
              <a:extLst>
                <a:ext uri="{FF2B5EF4-FFF2-40B4-BE49-F238E27FC236}">
                  <a16:creationId xmlns:a16="http://schemas.microsoft.com/office/drawing/2014/main" id="{4063DBF1-AA0B-41AE-B075-3592DD039E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55" name="Freeform 22">
              <a:extLst>
                <a:ext uri="{FF2B5EF4-FFF2-40B4-BE49-F238E27FC236}">
                  <a16:creationId xmlns:a16="http://schemas.microsoft.com/office/drawing/2014/main" id="{084C0B7D-251C-4399-AF81-3D417E6CCA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6" name="Freeform 23">
              <a:extLst>
                <a:ext uri="{FF2B5EF4-FFF2-40B4-BE49-F238E27FC236}">
                  <a16:creationId xmlns:a16="http://schemas.microsoft.com/office/drawing/2014/main" id="{41CBB601-6248-4C6A-8CE0-EDE956CA67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7" name="Freeform 24">
              <a:extLst>
                <a:ext uri="{FF2B5EF4-FFF2-40B4-BE49-F238E27FC236}">
                  <a16:creationId xmlns:a16="http://schemas.microsoft.com/office/drawing/2014/main" id="{61217433-E7AF-4C9E-B859-8B51FDE44F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8" name="Freeform 25">
              <a:extLst>
                <a:ext uri="{FF2B5EF4-FFF2-40B4-BE49-F238E27FC236}">
                  <a16:creationId xmlns:a16="http://schemas.microsoft.com/office/drawing/2014/main" id="{83750ECC-2687-4D3D-AF82-9D55F4A956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9" name="Freeform 26">
              <a:extLst>
                <a:ext uri="{FF2B5EF4-FFF2-40B4-BE49-F238E27FC236}">
                  <a16:creationId xmlns:a16="http://schemas.microsoft.com/office/drawing/2014/main" id="{481712CE-D3D3-48A9-9194-29514E8264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0" name="Freeform 27">
              <a:extLst>
                <a:ext uri="{FF2B5EF4-FFF2-40B4-BE49-F238E27FC236}">
                  <a16:creationId xmlns:a16="http://schemas.microsoft.com/office/drawing/2014/main" id="{AFDCA284-1452-42D7-8188-8DBBF5500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1" name="Freeform 28">
              <a:extLst>
                <a:ext uri="{FF2B5EF4-FFF2-40B4-BE49-F238E27FC236}">
                  <a16:creationId xmlns:a16="http://schemas.microsoft.com/office/drawing/2014/main" id="{84621BF2-B93B-49DE-A0E9-7DB87A12DF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2" name="Freeform 29">
              <a:extLst>
                <a:ext uri="{FF2B5EF4-FFF2-40B4-BE49-F238E27FC236}">
                  <a16:creationId xmlns:a16="http://schemas.microsoft.com/office/drawing/2014/main" id="{23D257B1-AE83-4340-9A3D-9AF67475D5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3" name="Freeform 30">
              <a:extLst>
                <a:ext uri="{FF2B5EF4-FFF2-40B4-BE49-F238E27FC236}">
                  <a16:creationId xmlns:a16="http://schemas.microsoft.com/office/drawing/2014/main" id="{48C080A8-F687-4FC3-85A0-06C260CA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4" name="Freeform 31">
              <a:extLst>
                <a:ext uri="{FF2B5EF4-FFF2-40B4-BE49-F238E27FC236}">
                  <a16:creationId xmlns:a16="http://schemas.microsoft.com/office/drawing/2014/main" id="{A63FB1C6-D023-4C54-8D8E-319888E058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pic>
        <p:nvPicPr>
          <p:cNvPr id="2050" name="Picture 2" descr="Image result for nfl challenge flag">
            <a:extLst>
              <a:ext uri="{FF2B5EF4-FFF2-40B4-BE49-F238E27FC236}">
                <a16:creationId xmlns:a16="http://schemas.microsoft.com/office/drawing/2014/main" id="{E3404A20-0FB1-484A-8B8F-6BACD00803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409" b="20410"/>
          <a:stretch/>
        </p:blipFill>
        <p:spPr bwMode="auto">
          <a:xfrm>
            <a:off x="1141411" y="606426"/>
            <a:ext cx="9912354" cy="3299778"/>
          </a:xfrm>
          <a:prstGeom prst="round2DiagRect">
            <a:avLst>
              <a:gd name="adj1" fmla="val 4860"/>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66" name="Group 165">
            <a:extLst>
              <a:ext uri="{FF2B5EF4-FFF2-40B4-BE49-F238E27FC236}">
                <a16:creationId xmlns:a16="http://schemas.microsoft.com/office/drawing/2014/main" id="{ED8042C1-215E-4C21-BB6B-38C5EE4694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67" name="Freeform 32">
              <a:extLst>
                <a:ext uri="{FF2B5EF4-FFF2-40B4-BE49-F238E27FC236}">
                  <a16:creationId xmlns:a16="http://schemas.microsoft.com/office/drawing/2014/main" id="{134E4A6E-1602-4ED8-95F4-2649025B44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8" name="Freeform 33">
              <a:extLst>
                <a:ext uri="{FF2B5EF4-FFF2-40B4-BE49-F238E27FC236}">
                  <a16:creationId xmlns:a16="http://schemas.microsoft.com/office/drawing/2014/main" id="{E26FC114-5BB0-453D-9D96-4A82F7EB73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9" name="Freeform 34">
              <a:extLst>
                <a:ext uri="{FF2B5EF4-FFF2-40B4-BE49-F238E27FC236}">
                  <a16:creationId xmlns:a16="http://schemas.microsoft.com/office/drawing/2014/main" id="{42DD29BE-7338-48CF-A8E4-AE63B9474A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0" name="Freeform 35">
              <a:extLst>
                <a:ext uri="{FF2B5EF4-FFF2-40B4-BE49-F238E27FC236}">
                  <a16:creationId xmlns:a16="http://schemas.microsoft.com/office/drawing/2014/main" id="{38DA003C-8448-4B2C-AFEC-8354C0FCF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1" name="Freeform 36">
              <a:extLst>
                <a:ext uri="{FF2B5EF4-FFF2-40B4-BE49-F238E27FC236}">
                  <a16:creationId xmlns:a16="http://schemas.microsoft.com/office/drawing/2014/main" id="{444007C8-E852-4C4C-B866-1F029E7D34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2" name="Freeform 37">
              <a:extLst>
                <a:ext uri="{FF2B5EF4-FFF2-40B4-BE49-F238E27FC236}">
                  <a16:creationId xmlns:a16="http://schemas.microsoft.com/office/drawing/2014/main" id="{93687523-D874-491A-A0CA-5C46712A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3" name="Freeform 38">
              <a:extLst>
                <a:ext uri="{FF2B5EF4-FFF2-40B4-BE49-F238E27FC236}">
                  <a16:creationId xmlns:a16="http://schemas.microsoft.com/office/drawing/2014/main" id="{8B54C82F-6BF1-43CD-8E37-69E9A44A8D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4" name="Freeform 39">
              <a:extLst>
                <a:ext uri="{FF2B5EF4-FFF2-40B4-BE49-F238E27FC236}">
                  <a16:creationId xmlns:a16="http://schemas.microsoft.com/office/drawing/2014/main" id="{7319E2D4-6B6C-40D8-BED9-458580829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5" name="Freeform 40">
              <a:extLst>
                <a:ext uri="{FF2B5EF4-FFF2-40B4-BE49-F238E27FC236}">
                  <a16:creationId xmlns:a16="http://schemas.microsoft.com/office/drawing/2014/main" id="{12E07592-0C27-4DBF-9DCB-3629BB6DE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6" name="Rectangle 41">
              <a:extLst>
                <a:ext uri="{FF2B5EF4-FFF2-40B4-BE49-F238E27FC236}">
                  <a16:creationId xmlns:a16="http://schemas.microsoft.com/office/drawing/2014/main" id="{9EA2E577-F748-4C1C-BD16-8356C2F763F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359952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54E0B-D84C-497A-AF1A-1381DF0D1400}"/>
              </a:ext>
            </a:extLst>
          </p:cNvPr>
          <p:cNvSpPr>
            <a:spLocks noGrp="1"/>
          </p:cNvSpPr>
          <p:nvPr>
            <p:ph type="title"/>
          </p:nvPr>
        </p:nvSpPr>
        <p:spPr>
          <a:xfrm>
            <a:off x="1141413" y="618518"/>
            <a:ext cx="9905998" cy="1478570"/>
          </a:xfrm>
        </p:spPr>
        <p:txBody>
          <a:bodyPr>
            <a:normAutofit/>
          </a:bodyPr>
          <a:lstStyle/>
          <a:p>
            <a:r>
              <a:rPr lang="en-US"/>
              <a:t>The current system (Cont’d)</a:t>
            </a:r>
            <a:endParaRPr lang="en-US" dirty="0"/>
          </a:p>
        </p:txBody>
      </p:sp>
      <p:pic>
        <p:nvPicPr>
          <p:cNvPr id="1026" name="Picture 2" descr="Image result for nfl 2 minute warning&quot;">
            <a:extLst>
              <a:ext uri="{FF2B5EF4-FFF2-40B4-BE49-F238E27FC236}">
                <a16:creationId xmlns:a16="http://schemas.microsoft.com/office/drawing/2014/main" id="{5E441247-BAE1-4EC2-8F83-BADB0FCC492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1411" y="2711326"/>
            <a:ext cx="4689234" cy="2625971"/>
          </a:xfrm>
          <a:prstGeom prst="round2DiagRect">
            <a:avLst>
              <a:gd name="adj1" fmla="val 5608"/>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126" name="Content Placeholder 5125">
            <a:extLst>
              <a:ext uri="{FF2B5EF4-FFF2-40B4-BE49-F238E27FC236}">
                <a16:creationId xmlns:a16="http://schemas.microsoft.com/office/drawing/2014/main" id="{3720C73A-A9EF-4FEB-B1FB-F01F973FB7DA}"/>
              </a:ext>
            </a:extLst>
          </p:cNvPr>
          <p:cNvSpPr>
            <a:spLocks noGrp="1"/>
          </p:cNvSpPr>
          <p:nvPr>
            <p:ph idx="1"/>
          </p:nvPr>
        </p:nvSpPr>
        <p:spPr>
          <a:xfrm>
            <a:off x="6336727" y="2249487"/>
            <a:ext cx="4710683" cy="3541714"/>
          </a:xfrm>
        </p:spPr>
        <p:txBody>
          <a:bodyPr>
            <a:normAutofit/>
          </a:bodyPr>
          <a:lstStyle/>
          <a:p>
            <a:pPr marL="0" indent="0">
              <a:buNone/>
            </a:pPr>
            <a:r>
              <a:rPr lang="en-US" dirty="0"/>
              <a:t>Once the two-minute warning hits, coaches cannot challenge inside the play. Only the replay assistant can determine whether a play should be reviewed within that time.</a:t>
            </a:r>
          </a:p>
        </p:txBody>
      </p:sp>
    </p:spTree>
    <p:extLst>
      <p:ext uri="{BB962C8B-B14F-4D97-AF65-F5344CB8AC3E}">
        <p14:creationId xmlns:p14="http://schemas.microsoft.com/office/powerpoint/2010/main" val="212480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04" name="Picture 2">
            <a:extLst>
              <a:ext uri="{FF2B5EF4-FFF2-40B4-BE49-F238E27FC236}">
                <a16:creationId xmlns:a16="http://schemas.microsoft.com/office/drawing/2014/main" id="{50C065C3-0FE3-4452-B765-CB05BBB2A9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206" name="Group 205">
            <a:extLst>
              <a:ext uri="{FF2B5EF4-FFF2-40B4-BE49-F238E27FC236}">
                <a16:creationId xmlns:a16="http://schemas.microsoft.com/office/drawing/2014/main" id="{9795E515-5F57-431F-9A0D-3A0419DF75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207" name="Rectangle 5">
              <a:extLst>
                <a:ext uri="{FF2B5EF4-FFF2-40B4-BE49-F238E27FC236}">
                  <a16:creationId xmlns:a16="http://schemas.microsoft.com/office/drawing/2014/main" id="{D45BCBFE-0478-4767-BF2E-FC2C548BA6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08" name="Freeform 6">
              <a:extLst>
                <a:ext uri="{FF2B5EF4-FFF2-40B4-BE49-F238E27FC236}">
                  <a16:creationId xmlns:a16="http://schemas.microsoft.com/office/drawing/2014/main" id="{E903928F-F6DA-470C-81A0-CF7D9DE034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9" name="Freeform 7">
              <a:extLst>
                <a:ext uri="{FF2B5EF4-FFF2-40B4-BE49-F238E27FC236}">
                  <a16:creationId xmlns:a16="http://schemas.microsoft.com/office/drawing/2014/main" id="{ADA095F6-E326-4450-A2D6-DB2BF989B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0" name="Rectangle 8">
              <a:extLst>
                <a:ext uri="{FF2B5EF4-FFF2-40B4-BE49-F238E27FC236}">
                  <a16:creationId xmlns:a16="http://schemas.microsoft.com/office/drawing/2014/main" id="{6B067F9A-FDF2-49EC-B4FF-CD4B90F789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11" name="Freeform 9">
              <a:extLst>
                <a:ext uri="{FF2B5EF4-FFF2-40B4-BE49-F238E27FC236}">
                  <a16:creationId xmlns:a16="http://schemas.microsoft.com/office/drawing/2014/main" id="{F1331213-D19D-49FC-8616-168A14565A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2" name="Freeform 10">
              <a:extLst>
                <a:ext uri="{FF2B5EF4-FFF2-40B4-BE49-F238E27FC236}">
                  <a16:creationId xmlns:a16="http://schemas.microsoft.com/office/drawing/2014/main" id="{2ADFE242-96FC-4A14-8C59-90CD6DE1D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3" name="Freeform 11">
              <a:extLst>
                <a:ext uri="{FF2B5EF4-FFF2-40B4-BE49-F238E27FC236}">
                  <a16:creationId xmlns:a16="http://schemas.microsoft.com/office/drawing/2014/main" id="{6A97B7BC-40BD-494B-9C6B-AF3045559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4" name="Freeform 12">
              <a:extLst>
                <a:ext uri="{FF2B5EF4-FFF2-40B4-BE49-F238E27FC236}">
                  <a16:creationId xmlns:a16="http://schemas.microsoft.com/office/drawing/2014/main" id="{3D7F35CF-F44C-491F-904D-A31ED83213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5" name="Freeform 13">
              <a:extLst>
                <a:ext uri="{FF2B5EF4-FFF2-40B4-BE49-F238E27FC236}">
                  <a16:creationId xmlns:a16="http://schemas.microsoft.com/office/drawing/2014/main" id="{84D9BF7E-18C2-452C-B139-4ED58D7A0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6" name="Freeform 14">
              <a:extLst>
                <a:ext uri="{FF2B5EF4-FFF2-40B4-BE49-F238E27FC236}">
                  <a16:creationId xmlns:a16="http://schemas.microsoft.com/office/drawing/2014/main" id="{700A6223-AD38-426F-A6FE-7926CAEF3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7" name="Freeform 15">
              <a:extLst>
                <a:ext uri="{FF2B5EF4-FFF2-40B4-BE49-F238E27FC236}">
                  <a16:creationId xmlns:a16="http://schemas.microsoft.com/office/drawing/2014/main" id="{D172AA94-449F-45EB-94E6-67C186C32D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8" name="Freeform 16">
              <a:extLst>
                <a:ext uri="{FF2B5EF4-FFF2-40B4-BE49-F238E27FC236}">
                  <a16:creationId xmlns:a16="http://schemas.microsoft.com/office/drawing/2014/main" id="{A7D4F697-8937-4F4C-83C5-770B3FCB82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9" name="Freeform 17">
              <a:extLst>
                <a:ext uri="{FF2B5EF4-FFF2-40B4-BE49-F238E27FC236}">
                  <a16:creationId xmlns:a16="http://schemas.microsoft.com/office/drawing/2014/main" id="{10AF1D59-5117-4D47-8414-4BB61F944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0" name="Freeform 18">
              <a:extLst>
                <a:ext uri="{FF2B5EF4-FFF2-40B4-BE49-F238E27FC236}">
                  <a16:creationId xmlns:a16="http://schemas.microsoft.com/office/drawing/2014/main" id="{2387DC33-88B3-4718-8C94-41659EA33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1" name="Freeform 19">
              <a:extLst>
                <a:ext uri="{FF2B5EF4-FFF2-40B4-BE49-F238E27FC236}">
                  <a16:creationId xmlns:a16="http://schemas.microsoft.com/office/drawing/2014/main" id="{D4E7EC64-4763-4F04-B2E4-E400364D7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2" name="Freeform 20">
              <a:extLst>
                <a:ext uri="{FF2B5EF4-FFF2-40B4-BE49-F238E27FC236}">
                  <a16:creationId xmlns:a16="http://schemas.microsoft.com/office/drawing/2014/main" id="{581717DF-9FD4-47CB-9579-E34DF7E875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3" name="Freeform 21">
              <a:extLst>
                <a:ext uri="{FF2B5EF4-FFF2-40B4-BE49-F238E27FC236}">
                  <a16:creationId xmlns:a16="http://schemas.microsoft.com/office/drawing/2014/main" id="{BCD8EF50-6E58-4B2D-90B6-AFF236A73B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4" name="Freeform 22">
              <a:extLst>
                <a:ext uri="{FF2B5EF4-FFF2-40B4-BE49-F238E27FC236}">
                  <a16:creationId xmlns:a16="http://schemas.microsoft.com/office/drawing/2014/main" id="{6524A268-142A-4CBF-BB8B-DC1FCBC8F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5" name="Freeform 23">
              <a:extLst>
                <a:ext uri="{FF2B5EF4-FFF2-40B4-BE49-F238E27FC236}">
                  <a16:creationId xmlns:a16="http://schemas.microsoft.com/office/drawing/2014/main" id="{56A0E6F3-B76B-4813-B44B-56CE11A8A0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6" name="Freeform 24">
              <a:extLst>
                <a:ext uri="{FF2B5EF4-FFF2-40B4-BE49-F238E27FC236}">
                  <a16:creationId xmlns:a16="http://schemas.microsoft.com/office/drawing/2014/main" id="{A74CED8D-B902-4B76-9CC8-30A09B2FA1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7" name="Freeform 25">
              <a:extLst>
                <a:ext uri="{FF2B5EF4-FFF2-40B4-BE49-F238E27FC236}">
                  <a16:creationId xmlns:a16="http://schemas.microsoft.com/office/drawing/2014/main" id="{ED007BD7-ED56-4566-B1FF-707160024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8" name="Freeform 26">
              <a:extLst>
                <a:ext uri="{FF2B5EF4-FFF2-40B4-BE49-F238E27FC236}">
                  <a16:creationId xmlns:a16="http://schemas.microsoft.com/office/drawing/2014/main" id="{90AD48D2-5BC8-4C80-B126-B1A201242B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9" name="Freeform 27">
              <a:extLst>
                <a:ext uri="{FF2B5EF4-FFF2-40B4-BE49-F238E27FC236}">
                  <a16:creationId xmlns:a16="http://schemas.microsoft.com/office/drawing/2014/main" id="{BE14C82F-9F35-4D61-B758-7BCE32DECB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0" name="Freeform 28">
              <a:extLst>
                <a:ext uri="{FF2B5EF4-FFF2-40B4-BE49-F238E27FC236}">
                  <a16:creationId xmlns:a16="http://schemas.microsoft.com/office/drawing/2014/main" id="{6540CE06-9028-497A-AC64-CF0ED60A74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1" name="Freeform 29">
              <a:extLst>
                <a:ext uri="{FF2B5EF4-FFF2-40B4-BE49-F238E27FC236}">
                  <a16:creationId xmlns:a16="http://schemas.microsoft.com/office/drawing/2014/main" id="{A4825B3B-52CD-4F08-BA02-6C2B0EFED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2" name="Freeform 30">
              <a:extLst>
                <a:ext uri="{FF2B5EF4-FFF2-40B4-BE49-F238E27FC236}">
                  <a16:creationId xmlns:a16="http://schemas.microsoft.com/office/drawing/2014/main" id="{6877A5EF-B8B8-44D3-AA57-4BBF89206D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3" name="Freeform 31">
              <a:extLst>
                <a:ext uri="{FF2B5EF4-FFF2-40B4-BE49-F238E27FC236}">
                  <a16:creationId xmlns:a16="http://schemas.microsoft.com/office/drawing/2014/main" id="{00BB365C-9180-4208-92CF-AB6A88848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4" name="Freeform 32">
              <a:extLst>
                <a:ext uri="{FF2B5EF4-FFF2-40B4-BE49-F238E27FC236}">
                  <a16:creationId xmlns:a16="http://schemas.microsoft.com/office/drawing/2014/main" id="{8D1134D2-53A6-41D5-AC1A-5254A2FBD0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5" name="Rectangle 33">
              <a:extLst>
                <a:ext uri="{FF2B5EF4-FFF2-40B4-BE49-F238E27FC236}">
                  <a16:creationId xmlns:a16="http://schemas.microsoft.com/office/drawing/2014/main" id="{24C7FA73-07CD-479A-9B9E-DAD4D3B2BF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36" name="Freeform 34">
              <a:extLst>
                <a:ext uri="{FF2B5EF4-FFF2-40B4-BE49-F238E27FC236}">
                  <a16:creationId xmlns:a16="http://schemas.microsoft.com/office/drawing/2014/main" id="{AB24DF92-B081-4701-B58D-913261A00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7" name="Freeform 35">
              <a:extLst>
                <a:ext uri="{FF2B5EF4-FFF2-40B4-BE49-F238E27FC236}">
                  <a16:creationId xmlns:a16="http://schemas.microsoft.com/office/drawing/2014/main" id="{AB4DF275-6B82-4AA9-A7A9-138E631E30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8" name="Freeform 36">
              <a:extLst>
                <a:ext uri="{FF2B5EF4-FFF2-40B4-BE49-F238E27FC236}">
                  <a16:creationId xmlns:a16="http://schemas.microsoft.com/office/drawing/2014/main" id="{972A3812-16AD-453E-B1E6-9F39894F7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9" name="Freeform 37">
              <a:extLst>
                <a:ext uri="{FF2B5EF4-FFF2-40B4-BE49-F238E27FC236}">
                  <a16:creationId xmlns:a16="http://schemas.microsoft.com/office/drawing/2014/main" id="{8FB6759A-BAD8-4073-86A2-6DDD73DE2A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0" name="Freeform 38">
              <a:extLst>
                <a:ext uri="{FF2B5EF4-FFF2-40B4-BE49-F238E27FC236}">
                  <a16:creationId xmlns:a16="http://schemas.microsoft.com/office/drawing/2014/main" id="{9FCCB0F4-1178-47C1-9EE2-234EA715C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1" name="Freeform 39">
              <a:extLst>
                <a:ext uri="{FF2B5EF4-FFF2-40B4-BE49-F238E27FC236}">
                  <a16:creationId xmlns:a16="http://schemas.microsoft.com/office/drawing/2014/main" id="{CB01BF0B-7EB0-4C18-80BE-20D2EAC04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2" name="Freeform 40">
              <a:extLst>
                <a:ext uri="{FF2B5EF4-FFF2-40B4-BE49-F238E27FC236}">
                  <a16:creationId xmlns:a16="http://schemas.microsoft.com/office/drawing/2014/main" id="{3266E9DA-C937-48E0-8F98-90A467760F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3" name="Freeform 41">
              <a:extLst>
                <a:ext uri="{FF2B5EF4-FFF2-40B4-BE49-F238E27FC236}">
                  <a16:creationId xmlns:a16="http://schemas.microsoft.com/office/drawing/2014/main" id="{A8A9C00D-0425-4E68-A1DE-BCE5BD6BB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4" name="Freeform 42">
              <a:extLst>
                <a:ext uri="{FF2B5EF4-FFF2-40B4-BE49-F238E27FC236}">
                  <a16:creationId xmlns:a16="http://schemas.microsoft.com/office/drawing/2014/main" id="{46230904-E744-4B55-84FF-826A6B737B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5" name="Freeform 43">
              <a:extLst>
                <a:ext uri="{FF2B5EF4-FFF2-40B4-BE49-F238E27FC236}">
                  <a16:creationId xmlns:a16="http://schemas.microsoft.com/office/drawing/2014/main" id="{D4291668-8AF0-4784-BC06-870768F53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6" name="Freeform 44">
              <a:extLst>
                <a:ext uri="{FF2B5EF4-FFF2-40B4-BE49-F238E27FC236}">
                  <a16:creationId xmlns:a16="http://schemas.microsoft.com/office/drawing/2014/main" id="{D917DCBD-774B-4AAF-92AE-D18289FFC4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7" name="Rectangle 45">
              <a:extLst>
                <a:ext uri="{FF2B5EF4-FFF2-40B4-BE49-F238E27FC236}">
                  <a16:creationId xmlns:a16="http://schemas.microsoft.com/office/drawing/2014/main" id="{9E50122E-0F19-4D65-9CB2-E22C3EA84AC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48" name="Freeform 46">
              <a:extLst>
                <a:ext uri="{FF2B5EF4-FFF2-40B4-BE49-F238E27FC236}">
                  <a16:creationId xmlns:a16="http://schemas.microsoft.com/office/drawing/2014/main" id="{BC28A765-6E8B-4352-BD0C-35474F70A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9" name="Freeform 47">
              <a:extLst>
                <a:ext uri="{FF2B5EF4-FFF2-40B4-BE49-F238E27FC236}">
                  <a16:creationId xmlns:a16="http://schemas.microsoft.com/office/drawing/2014/main" id="{0AC30A17-F494-44EB-9817-1B8B255CE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0" name="Freeform 48">
              <a:extLst>
                <a:ext uri="{FF2B5EF4-FFF2-40B4-BE49-F238E27FC236}">
                  <a16:creationId xmlns:a16="http://schemas.microsoft.com/office/drawing/2014/main" id="{6088D59F-32BD-4932-9C22-9AA0FCDA7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1" name="Freeform 49">
              <a:extLst>
                <a:ext uri="{FF2B5EF4-FFF2-40B4-BE49-F238E27FC236}">
                  <a16:creationId xmlns:a16="http://schemas.microsoft.com/office/drawing/2014/main" id="{B18BBE45-5F21-47FA-B291-AC802D7155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2" name="Freeform 50">
              <a:extLst>
                <a:ext uri="{FF2B5EF4-FFF2-40B4-BE49-F238E27FC236}">
                  <a16:creationId xmlns:a16="http://schemas.microsoft.com/office/drawing/2014/main" id="{A1BD992D-1C4B-4E69-A627-A45D8958E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3" name="Freeform 51">
              <a:extLst>
                <a:ext uri="{FF2B5EF4-FFF2-40B4-BE49-F238E27FC236}">
                  <a16:creationId xmlns:a16="http://schemas.microsoft.com/office/drawing/2014/main" id="{571C0498-7105-455E-8B0A-233F850F1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4" name="Freeform 52">
              <a:extLst>
                <a:ext uri="{FF2B5EF4-FFF2-40B4-BE49-F238E27FC236}">
                  <a16:creationId xmlns:a16="http://schemas.microsoft.com/office/drawing/2014/main" id="{F6FA78CC-C0B1-422F-B535-05580A971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5" name="Freeform 53">
              <a:extLst>
                <a:ext uri="{FF2B5EF4-FFF2-40B4-BE49-F238E27FC236}">
                  <a16:creationId xmlns:a16="http://schemas.microsoft.com/office/drawing/2014/main" id="{49A1BACF-EE5E-46F8-8968-D4CF18BC01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9" name="Freeform 54">
              <a:extLst>
                <a:ext uri="{FF2B5EF4-FFF2-40B4-BE49-F238E27FC236}">
                  <a16:creationId xmlns:a16="http://schemas.microsoft.com/office/drawing/2014/main" id="{0AF8DFAF-8AF7-453E-AED7-89E59FBD7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0" name="Freeform 55">
              <a:extLst>
                <a:ext uri="{FF2B5EF4-FFF2-40B4-BE49-F238E27FC236}">
                  <a16:creationId xmlns:a16="http://schemas.microsoft.com/office/drawing/2014/main" id="{F8C26D97-8DA4-4556-92E4-2AE66B36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1" name="Freeform 56">
              <a:extLst>
                <a:ext uri="{FF2B5EF4-FFF2-40B4-BE49-F238E27FC236}">
                  <a16:creationId xmlns:a16="http://schemas.microsoft.com/office/drawing/2014/main" id="{EEF9D855-A8A7-44CC-919C-BEA327F254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2" name="Freeform 57">
              <a:extLst>
                <a:ext uri="{FF2B5EF4-FFF2-40B4-BE49-F238E27FC236}">
                  <a16:creationId xmlns:a16="http://schemas.microsoft.com/office/drawing/2014/main" id="{11F0B045-803C-4067-A182-066EEB2C4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3" name="Freeform 58">
              <a:extLst>
                <a:ext uri="{FF2B5EF4-FFF2-40B4-BE49-F238E27FC236}">
                  <a16:creationId xmlns:a16="http://schemas.microsoft.com/office/drawing/2014/main" id="{3C1FCACB-EFEF-4B54-99A6-E327A637C2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394" name="Group 393">
            <a:extLst>
              <a:ext uri="{FF2B5EF4-FFF2-40B4-BE49-F238E27FC236}">
                <a16:creationId xmlns:a16="http://schemas.microsoft.com/office/drawing/2014/main" id="{096A8A5D-137F-4A8A-9811-F7A867F02E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152" name="Rectangle 394">
              <a:extLst>
                <a:ext uri="{FF2B5EF4-FFF2-40B4-BE49-F238E27FC236}">
                  <a16:creationId xmlns:a16="http://schemas.microsoft.com/office/drawing/2014/main" id="{6EA64E00-438F-4B4F-9366-7A7230A9A0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6" name="Picture 2">
              <a:extLst>
                <a:ext uri="{FF2B5EF4-FFF2-40B4-BE49-F238E27FC236}">
                  <a16:creationId xmlns:a16="http://schemas.microsoft.com/office/drawing/2014/main" id="{59E6386A-8042-4EC7-A981-EFAC2ACB89D5}"/>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4" name="TextBox 3">
            <a:extLst>
              <a:ext uri="{FF2B5EF4-FFF2-40B4-BE49-F238E27FC236}">
                <a16:creationId xmlns:a16="http://schemas.microsoft.com/office/drawing/2014/main" id="{3D0CF57D-9CBB-47E1-AEDD-FBFE428AC7AA}"/>
              </a:ext>
            </a:extLst>
          </p:cNvPr>
          <p:cNvSpPr txBox="1"/>
          <p:nvPr/>
        </p:nvSpPr>
        <p:spPr>
          <a:xfrm>
            <a:off x="8216621" y="2066925"/>
            <a:ext cx="3156229" cy="2387600"/>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100" cap="all" dirty="0">
                <a:latin typeface="+mj-lt"/>
                <a:ea typeface="+mj-ea"/>
                <a:cs typeface="+mj-cs"/>
              </a:rPr>
              <a:t>Art McNally Gameday Central</a:t>
            </a:r>
          </a:p>
        </p:txBody>
      </p:sp>
      <p:pic>
        <p:nvPicPr>
          <p:cNvPr id="6146" name="Picture 2" descr="Image result for nfl gameday central">
            <a:extLst>
              <a:ext uri="{FF2B5EF4-FFF2-40B4-BE49-F238E27FC236}">
                <a16:creationId xmlns:a16="http://schemas.microsoft.com/office/drawing/2014/main" id="{3A6531BD-F646-463D-B6BE-A1B957E6DCD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08" r="21604" b="-1"/>
          <a:stretch/>
        </p:blipFill>
        <p:spPr bwMode="auto">
          <a:xfrm>
            <a:off x="-5597" y="10"/>
            <a:ext cx="7558541"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6153" name="Group 396">
            <a:extLst>
              <a:ext uri="{FF2B5EF4-FFF2-40B4-BE49-F238E27FC236}">
                <a16:creationId xmlns:a16="http://schemas.microsoft.com/office/drawing/2014/main" id="{0FA686C7-6B08-416F-AEF3-C204079363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398" name="Rectangle 5">
              <a:extLst>
                <a:ext uri="{FF2B5EF4-FFF2-40B4-BE49-F238E27FC236}">
                  <a16:creationId xmlns:a16="http://schemas.microsoft.com/office/drawing/2014/main" id="{2BBDDDB2-3938-4066-91BA-4907AF8826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399" name="Freeform 6">
              <a:extLst>
                <a:ext uri="{FF2B5EF4-FFF2-40B4-BE49-F238E27FC236}">
                  <a16:creationId xmlns:a16="http://schemas.microsoft.com/office/drawing/2014/main" id="{D2125FCC-F305-4C4C-9CB1-14B83ADD73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0" name="Freeform 7">
              <a:extLst>
                <a:ext uri="{FF2B5EF4-FFF2-40B4-BE49-F238E27FC236}">
                  <a16:creationId xmlns:a16="http://schemas.microsoft.com/office/drawing/2014/main" id="{96643530-0EE0-4AC8-8241-ED8E26ED83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1" name="Rectangle 8">
              <a:extLst>
                <a:ext uri="{FF2B5EF4-FFF2-40B4-BE49-F238E27FC236}">
                  <a16:creationId xmlns:a16="http://schemas.microsoft.com/office/drawing/2014/main" id="{A784F0C8-95D3-4D7D-8FA9-326D3DEA266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02" name="Freeform 9">
              <a:extLst>
                <a:ext uri="{FF2B5EF4-FFF2-40B4-BE49-F238E27FC236}">
                  <a16:creationId xmlns:a16="http://schemas.microsoft.com/office/drawing/2014/main" id="{4D49008E-3A2F-4C2C-85EB-1D228F38E6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3" name="Freeform 10">
              <a:extLst>
                <a:ext uri="{FF2B5EF4-FFF2-40B4-BE49-F238E27FC236}">
                  <a16:creationId xmlns:a16="http://schemas.microsoft.com/office/drawing/2014/main" id="{B09CB0F8-91EE-4A04-91CD-9B9D390ED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4" name="Freeform 11">
              <a:extLst>
                <a:ext uri="{FF2B5EF4-FFF2-40B4-BE49-F238E27FC236}">
                  <a16:creationId xmlns:a16="http://schemas.microsoft.com/office/drawing/2014/main" id="{954CB039-9A52-4C07-BDB1-747876D86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5" name="Freeform 12">
              <a:extLst>
                <a:ext uri="{FF2B5EF4-FFF2-40B4-BE49-F238E27FC236}">
                  <a16:creationId xmlns:a16="http://schemas.microsoft.com/office/drawing/2014/main" id="{AD9FE313-C425-42A8-92A9-82E74C4096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6" name="Freeform 13">
              <a:extLst>
                <a:ext uri="{FF2B5EF4-FFF2-40B4-BE49-F238E27FC236}">
                  <a16:creationId xmlns:a16="http://schemas.microsoft.com/office/drawing/2014/main" id="{CD506FC5-3A23-48B7-9771-7B77E6DA0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7" name="Freeform 14">
              <a:extLst>
                <a:ext uri="{FF2B5EF4-FFF2-40B4-BE49-F238E27FC236}">
                  <a16:creationId xmlns:a16="http://schemas.microsoft.com/office/drawing/2014/main" id="{6FF54CDF-21B0-46AE-B402-234E62F9D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8" name="Freeform 15">
              <a:extLst>
                <a:ext uri="{FF2B5EF4-FFF2-40B4-BE49-F238E27FC236}">
                  <a16:creationId xmlns:a16="http://schemas.microsoft.com/office/drawing/2014/main" id="{EE88784D-C24D-4FBD-AF34-85BA74966F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9" name="Freeform 16">
              <a:extLst>
                <a:ext uri="{FF2B5EF4-FFF2-40B4-BE49-F238E27FC236}">
                  <a16:creationId xmlns:a16="http://schemas.microsoft.com/office/drawing/2014/main" id="{F524C128-9723-4A4D-BFB5-7EBD5B24FB9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0" name="Freeform 17">
              <a:extLst>
                <a:ext uri="{FF2B5EF4-FFF2-40B4-BE49-F238E27FC236}">
                  <a16:creationId xmlns:a16="http://schemas.microsoft.com/office/drawing/2014/main" id="{9C742EF7-4F82-4B4A-9693-4F794B6A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1" name="Freeform 18">
              <a:extLst>
                <a:ext uri="{FF2B5EF4-FFF2-40B4-BE49-F238E27FC236}">
                  <a16:creationId xmlns:a16="http://schemas.microsoft.com/office/drawing/2014/main" id="{0265747A-2114-4F0F-81B6-618FD38958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2" name="Freeform 19">
              <a:extLst>
                <a:ext uri="{FF2B5EF4-FFF2-40B4-BE49-F238E27FC236}">
                  <a16:creationId xmlns:a16="http://schemas.microsoft.com/office/drawing/2014/main" id="{99E488E3-470E-4FC6-A3B0-141DF162D8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3" name="Freeform 20">
              <a:extLst>
                <a:ext uri="{FF2B5EF4-FFF2-40B4-BE49-F238E27FC236}">
                  <a16:creationId xmlns:a16="http://schemas.microsoft.com/office/drawing/2014/main" id="{612B7DC5-03F3-4B7B-9520-D66144F168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4" name="Freeform 21">
              <a:extLst>
                <a:ext uri="{FF2B5EF4-FFF2-40B4-BE49-F238E27FC236}">
                  <a16:creationId xmlns:a16="http://schemas.microsoft.com/office/drawing/2014/main" id="{B2355AA2-DB69-485A-B600-E3DF02F2DF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5" name="Freeform 22">
              <a:extLst>
                <a:ext uri="{FF2B5EF4-FFF2-40B4-BE49-F238E27FC236}">
                  <a16:creationId xmlns:a16="http://schemas.microsoft.com/office/drawing/2014/main" id="{4DC3AC80-2B15-428E-8B1E-53312C666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6" name="Freeform 23">
              <a:extLst>
                <a:ext uri="{FF2B5EF4-FFF2-40B4-BE49-F238E27FC236}">
                  <a16:creationId xmlns:a16="http://schemas.microsoft.com/office/drawing/2014/main" id="{C48F81D6-640C-4483-9773-8C7BFF461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7" name="Freeform 24">
              <a:extLst>
                <a:ext uri="{FF2B5EF4-FFF2-40B4-BE49-F238E27FC236}">
                  <a16:creationId xmlns:a16="http://schemas.microsoft.com/office/drawing/2014/main" id="{C7AA2EE3-7411-4DCB-B79E-0C5C95D7C7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8" name="Freeform 25">
              <a:extLst>
                <a:ext uri="{FF2B5EF4-FFF2-40B4-BE49-F238E27FC236}">
                  <a16:creationId xmlns:a16="http://schemas.microsoft.com/office/drawing/2014/main" id="{8B84BFA3-B122-4CA5-8C28-79134C975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9" name="Freeform 26">
              <a:extLst>
                <a:ext uri="{FF2B5EF4-FFF2-40B4-BE49-F238E27FC236}">
                  <a16:creationId xmlns:a16="http://schemas.microsoft.com/office/drawing/2014/main" id="{A7C22B06-B32B-46EB-9428-B7CA7DA1F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0" name="Freeform 27">
              <a:extLst>
                <a:ext uri="{FF2B5EF4-FFF2-40B4-BE49-F238E27FC236}">
                  <a16:creationId xmlns:a16="http://schemas.microsoft.com/office/drawing/2014/main" id="{1AE1D740-5AF4-4B8F-B533-C8CD4E56E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1" name="Freeform 28">
              <a:extLst>
                <a:ext uri="{FF2B5EF4-FFF2-40B4-BE49-F238E27FC236}">
                  <a16:creationId xmlns:a16="http://schemas.microsoft.com/office/drawing/2014/main" id="{555B0792-99B8-4014-AC84-7B39D21294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2" name="Freeform 29">
              <a:extLst>
                <a:ext uri="{FF2B5EF4-FFF2-40B4-BE49-F238E27FC236}">
                  <a16:creationId xmlns:a16="http://schemas.microsoft.com/office/drawing/2014/main" id="{395B90B6-A4DE-4EEF-B53E-395E8D4AF3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3" name="Freeform 30">
              <a:extLst>
                <a:ext uri="{FF2B5EF4-FFF2-40B4-BE49-F238E27FC236}">
                  <a16:creationId xmlns:a16="http://schemas.microsoft.com/office/drawing/2014/main" id="{A0117576-A27F-4175-BD9D-EE15C96D98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4" name="Freeform 31">
              <a:extLst>
                <a:ext uri="{FF2B5EF4-FFF2-40B4-BE49-F238E27FC236}">
                  <a16:creationId xmlns:a16="http://schemas.microsoft.com/office/drawing/2014/main" id="{93C8332E-93D3-4919-A977-06EC76556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54" name="Freeform 32">
              <a:extLst>
                <a:ext uri="{FF2B5EF4-FFF2-40B4-BE49-F238E27FC236}">
                  <a16:creationId xmlns:a16="http://schemas.microsoft.com/office/drawing/2014/main" id="{B086AC0E-8130-47AC-A510-5285FAE659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6" name="Rectangle 33">
              <a:extLst>
                <a:ext uri="{FF2B5EF4-FFF2-40B4-BE49-F238E27FC236}">
                  <a16:creationId xmlns:a16="http://schemas.microsoft.com/office/drawing/2014/main" id="{DF1BC1DF-8089-49D8-9535-EAB0D7C9A4C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27" name="Freeform 34">
              <a:extLst>
                <a:ext uri="{FF2B5EF4-FFF2-40B4-BE49-F238E27FC236}">
                  <a16:creationId xmlns:a16="http://schemas.microsoft.com/office/drawing/2014/main" id="{97388BAE-DCB9-4B88-9CDE-6FA3304D3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8" name="Freeform 35">
              <a:extLst>
                <a:ext uri="{FF2B5EF4-FFF2-40B4-BE49-F238E27FC236}">
                  <a16:creationId xmlns:a16="http://schemas.microsoft.com/office/drawing/2014/main" id="{7E059A96-E5FE-4EE1-9C6D-3AB208BF6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9" name="Freeform 36">
              <a:extLst>
                <a:ext uri="{FF2B5EF4-FFF2-40B4-BE49-F238E27FC236}">
                  <a16:creationId xmlns:a16="http://schemas.microsoft.com/office/drawing/2014/main" id="{CD6A3DCE-FBEE-41E7-A0EC-CA23A1DF3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0" name="Freeform 37">
              <a:extLst>
                <a:ext uri="{FF2B5EF4-FFF2-40B4-BE49-F238E27FC236}">
                  <a16:creationId xmlns:a16="http://schemas.microsoft.com/office/drawing/2014/main" id="{52966C83-B07E-463F-B982-F3E074D9D1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1" name="Freeform 38">
              <a:extLst>
                <a:ext uri="{FF2B5EF4-FFF2-40B4-BE49-F238E27FC236}">
                  <a16:creationId xmlns:a16="http://schemas.microsoft.com/office/drawing/2014/main" id="{0F475B53-6578-4C68-AC7C-3BE28EA6A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2" name="Freeform 39">
              <a:extLst>
                <a:ext uri="{FF2B5EF4-FFF2-40B4-BE49-F238E27FC236}">
                  <a16:creationId xmlns:a16="http://schemas.microsoft.com/office/drawing/2014/main" id="{8475C02B-D024-4E20-9EF3-2A7E96740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3" name="Freeform 40">
              <a:extLst>
                <a:ext uri="{FF2B5EF4-FFF2-40B4-BE49-F238E27FC236}">
                  <a16:creationId xmlns:a16="http://schemas.microsoft.com/office/drawing/2014/main" id="{1F5EF5DC-7372-4549-B0A6-800F194068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4" name="Freeform 41">
              <a:extLst>
                <a:ext uri="{FF2B5EF4-FFF2-40B4-BE49-F238E27FC236}">
                  <a16:creationId xmlns:a16="http://schemas.microsoft.com/office/drawing/2014/main" id="{8B908D96-CCB2-426B-862C-2BDB2AF71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5" name="Freeform 42">
              <a:extLst>
                <a:ext uri="{FF2B5EF4-FFF2-40B4-BE49-F238E27FC236}">
                  <a16:creationId xmlns:a16="http://schemas.microsoft.com/office/drawing/2014/main" id="{26752E6D-E46B-4DA2-B280-5C696EF4FD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6" name="Freeform 43">
              <a:extLst>
                <a:ext uri="{FF2B5EF4-FFF2-40B4-BE49-F238E27FC236}">
                  <a16:creationId xmlns:a16="http://schemas.microsoft.com/office/drawing/2014/main" id="{011E7A27-73CF-4E1E-8AE2-B88B96F3B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7" name="Freeform 44">
              <a:extLst>
                <a:ext uri="{FF2B5EF4-FFF2-40B4-BE49-F238E27FC236}">
                  <a16:creationId xmlns:a16="http://schemas.microsoft.com/office/drawing/2014/main" id="{1DBE1EE2-4667-4A45-80F7-217D3B6FA7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8" name="Rectangle 45">
              <a:extLst>
                <a:ext uri="{FF2B5EF4-FFF2-40B4-BE49-F238E27FC236}">
                  <a16:creationId xmlns:a16="http://schemas.microsoft.com/office/drawing/2014/main" id="{A48239BC-3712-4110-AE92-4AC892603DE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39" name="Freeform 46">
              <a:extLst>
                <a:ext uri="{FF2B5EF4-FFF2-40B4-BE49-F238E27FC236}">
                  <a16:creationId xmlns:a16="http://schemas.microsoft.com/office/drawing/2014/main" id="{14B6D739-1C93-4350-BC14-ED88C6341B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0" name="Freeform 47">
              <a:extLst>
                <a:ext uri="{FF2B5EF4-FFF2-40B4-BE49-F238E27FC236}">
                  <a16:creationId xmlns:a16="http://schemas.microsoft.com/office/drawing/2014/main" id="{2F73DF89-CB95-4798-90CA-B7A1DF2D36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1" name="Freeform 48">
              <a:extLst>
                <a:ext uri="{FF2B5EF4-FFF2-40B4-BE49-F238E27FC236}">
                  <a16:creationId xmlns:a16="http://schemas.microsoft.com/office/drawing/2014/main" id="{1DA7D977-8D60-47B5-8071-30A6FA0C9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2" name="Freeform 49">
              <a:extLst>
                <a:ext uri="{FF2B5EF4-FFF2-40B4-BE49-F238E27FC236}">
                  <a16:creationId xmlns:a16="http://schemas.microsoft.com/office/drawing/2014/main" id="{4A241594-4FC5-4570-94B2-724F248A6B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3" name="Freeform 50">
              <a:extLst>
                <a:ext uri="{FF2B5EF4-FFF2-40B4-BE49-F238E27FC236}">
                  <a16:creationId xmlns:a16="http://schemas.microsoft.com/office/drawing/2014/main" id="{9D31F634-1A34-473E-A0FA-D06EB57D97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4" name="Freeform 51">
              <a:extLst>
                <a:ext uri="{FF2B5EF4-FFF2-40B4-BE49-F238E27FC236}">
                  <a16:creationId xmlns:a16="http://schemas.microsoft.com/office/drawing/2014/main" id="{CE20C679-7385-48FF-BBE5-5BA7C0E70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5" name="Freeform 52">
              <a:extLst>
                <a:ext uri="{FF2B5EF4-FFF2-40B4-BE49-F238E27FC236}">
                  <a16:creationId xmlns:a16="http://schemas.microsoft.com/office/drawing/2014/main" id="{ADF9CA3B-265F-4927-BA79-0A676AF3F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6" name="Freeform 53">
              <a:extLst>
                <a:ext uri="{FF2B5EF4-FFF2-40B4-BE49-F238E27FC236}">
                  <a16:creationId xmlns:a16="http://schemas.microsoft.com/office/drawing/2014/main" id="{B138D01D-340C-4DB0-A0E1-D54B9319D5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7" name="Freeform 54">
              <a:extLst>
                <a:ext uri="{FF2B5EF4-FFF2-40B4-BE49-F238E27FC236}">
                  <a16:creationId xmlns:a16="http://schemas.microsoft.com/office/drawing/2014/main" id="{B56918B0-069B-4C98-995E-4D6B0B176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8" name="Freeform 55">
              <a:extLst>
                <a:ext uri="{FF2B5EF4-FFF2-40B4-BE49-F238E27FC236}">
                  <a16:creationId xmlns:a16="http://schemas.microsoft.com/office/drawing/2014/main" id="{2BD45940-09B7-4CD3-90E7-0EA2CF6A03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9" name="Freeform 56">
              <a:extLst>
                <a:ext uri="{FF2B5EF4-FFF2-40B4-BE49-F238E27FC236}">
                  <a16:creationId xmlns:a16="http://schemas.microsoft.com/office/drawing/2014/main" id="{347A8664-7179-419E-A26E-8250762910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0" name="Freeform 57">
              <a:extLst>
                <a:ext uri="{FF2B5EF4-FFF2-40B4-BE49-F238E27FC236}">
                  <a16:creationId xmlns:a16="http://schemas.microsoft.com/office/drawing/2014/main" id="{B7350394-4D50-4E2E-8AF2-F4A52E734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1" name="Freeform 58">
              <a:extLst>
                <a:ext uri="{FF2B5EF4-FFF2-40B4-BE49-F238E27FC236}">
                  <a16:creationId xmlns:a16="http://schemas.microsoft.com/office/drawing/2014/main" id="{6B464294-4049-4542-A83E-22B8CC6331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452" name="Group 451">
            <a:extLst>
              <a:ext uri="{FF2B5EF4-FFF2-40B4-BE49-F238E27FC236}">
                <a16:creationId xmlns:a16="http://schemas.microsoft.com/office/drawing/2014/main" id="{4C78E281-F596-4ECB-979A-89D89452AA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453" name="Freeform 32">
              <a:extLst>
                <a:ext uri="{FF2B5EF4-FFF2-40B4-BE49-F238E27FC236}">
                  <a16:creationId xmlns:a16="http://schemas.microsoft.com/office/drawing/2014/main" id="{C20E68C0-5C9E-4DA6-83AD-0EC3179BB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4" name="Freeform 33">
              <a:extLst>
                <a:ext uri="{FF2B5EF4-FFF2-40B4-BE49-F238E27FC236}">
                  <a16:creationId xmlns:a16="http://schemas.microsoft.com/office/drawing/2014/main" id="{80C08ED9-C9F6-4168-816A-F5C5F3AF5A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5" name="Freeform 34">
              <a:extLst>
                <a:ext uri="{FF2B5EF4-FFF2-40B4-BE49-F238E27FC236}">
                  <a16:creationId xmlns:a16="http://schemas.microsoft.com/office/drawing/2014/main" id="{0A83E4BF-890D-4E0A-A720-48088D4224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6" name="Freeform 35">
              <a:extLst>
                <a:ext uri="{FF2B5EF4-FFF2-40B4-BE49-F238E27FC236}">
                  <a16:creationId xmlns:a16="http://schemas.microsoft.com/office/drawing/2014/main" id="{996F9B33-C769-451E-9044-EA85C625CA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7" name="Freeform 36">
              <a:extLst>
                <a:ext uri="{FF2B5EF4-FFF2-40B4-BE49-F238E27FC236}">
                  <a16:creationId xmlns:a16="http://schemas.microsoft.com/office/drawing/2014/main" id="{F91D6EA2-C024-4E53-A81E-A50907517B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8" name="Freeform 37">
              <a:extLst>
                <a:ext uri="{FF2B5EF4-FFF2-40B4-BE49-F238E27FC236}">
                  <a16:creationId xmlns:a16="http://schemas.microsoft.com/office/drawing/2014/main" id="{233F8C4E-A946-462B-9703-971ABD45D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9" name="Freeform 38">
              <a:extLst>
                <a:ext uri="{FF2B5EF4-FFF2-40B4-BE49-F238E27FC236}">
                  <a16:creationId xmlns:a16="http://schemas.microsoft.com/office/drawing/2014/main" id="{06059614-A557-45C6-B625-488D41C394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0" name="Freeform 39">
              <a:extLst>
                <a:ext uri="{FF2B5EF4-FFF2-40B4-BE49-F238E27FC236}">
                  <a16:creationId xmlns:a16="http://schemas.microsoft.com/office/drawing/2014/main" id="{26BCD22B-880F-40F8-88AC-CD9285348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1" name="Freeform 40">
              <a:extLst>
                <a:ext uri="{FF2B5EF4-FFF2-40B4-BE49-F238E27FC236}">
                  <a16:creationId xmlns:a16="http://schemas.microsoft.com/office/drawing/2014/main" id="{52324B00-0190-4453-9F81-F0E913800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2" name="Rectangle 41">
              <a:extLst>
                <a:ext uri="{FF2B5EF4-FFF2-40B4-BE49-F238E27FC236}">
                  <a16:creationId xmlns:a16="http://schemas.microsoft.com/office/drawing/2014/main" id="{33BE57C0-F93F-4C88-B489-0BFA90D01B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4228659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F4B5-3621-4B45-AAB0-7895DCB40095}"/>
              </a:ext>
            </a:extLst>
          </p:cNvPr>
          <p:cNvSpPr>
            <a:spLocks noGrp="1"/>
          </p:cNvSpPr>
          <p:nvPr>
            <p:ph type="title"/>
          </p:nvPr>
        </p:nvSpPr>
        <p:spPr>
          <a:xfrm>
            <a:off x="1141412" y="1598005"/>
            <a:ext cx="9905998" cy="1478570"/>
          </a:xfrm>
        </p:spPr>
        <p:txBody>
          <a:bodyPr/>
          <a:lstStyle/>
          <a:p>
            <a:pPr algn="ctr"/>
            <a:r>
              <a:rPr lang="en-US" dirty="0"/>
              <a:t>Behind the scenes</a:t>
            </a:r>
          </a:p>
        </p:txBody>
      </p:sp>
      <p:sp>
        <p:nvSpPr>
          <p:cNvPr id="3" name="Content Placeholder 2">
            <a:extLst>
              <a:ext uri="{FF2B5EF4-FFF2-40B4-BE49-F238E27FC236}">
                <a16:creationId xmlns:a16="http://schemas.microsoft.com/office/drawing/2014/main" id="{9853358D-B9EF-46FB-A732-5370F3063B1A}"/>
              </a:ext>
            </a:extLst>
          </p:cNvPr>
          <p:cNvSpPr>
            <a:spLocks noGrp="1"/>
          </p:cNvSpPr>
          <p:nvPr>
            <p:ph idx="1"/>
          </p:nvPr>
        </p:nvSpPr>
        <p:spPr>
          <a:xfrm>
            <a:off x="1141412" y="3428999"/>
            <a:ext cx="9905999" cy="2362201"/>
          </a:xfrm>
        </p:spPr>
        <p:txBody>
          <a:bodyPr/>
          <a:lstStyle/>
          <a:p>
            <a:pPr marL="0" indent="0" algn="ctr">
              <a:buNone/>
            </a:pPr>
            <a:r>
              <a:rPr lang="en-US" dirty="0">
                <a:hlinkClick r:id="rId2"/>
              </a:rPr>
              <a:t>https://www.youtube.com/watch?v=EYR1uHoRfe4</a:t>
            </a:r>
            <a:endParaRPr lang="en-US" dirty="0"/>
          </a:p>
        </p:txBody>
      </p:sp>
    </p:spTree>
    <p:extLst>
      <p:ext uri="{BB962C8B-B14F-4D97-AF65-F5344CB8AC3E}">
        <p14:creationId xmlns:p14="http://schemas.microsoft.com/office/powerpoint/2010/main" val="263202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E728C-954C-4AA2-B0C6-2E3CCD128018}"/>
              </a:ext>
            </a:extLst>
          </p:cNvPr>
          <p:cNvSpPr>
            <a:spLocks noGrp="1"/>
          </p:cNvSpPr>
          <p:nvPr>
            <p:ph type="title"/>
          </p:nvPr>
        </p:nvSpPr>
        <p:spPr>
          <a:xfrm>
            <a:off x="1141413" y="618518"/>
            <a:ext cx="9905998" cy="1478570"/>
          </a:xfrm>
        </p:spPr>
        <p:txBody>
          <a:bodyPr>
            <a:normAutofit/>
          </a:bodyPr>
          <a:lstStyle/>
          <a:p>
            <a:r>
              <a:rPr lang="en-US"/>
              <a:t>The controversies</a:t>
            </a:r>
          </a:p>
        </p:txBody>
      </p:sp>
      <p:graphicFrame>
        <p:nvGraphicFramePr>
          <p:cNvPr id="91" name="Content Placeholder 2">
            <a:extLst>
              <a:ext uri="{FF2B5EF4-FFF2-40B4-BE49-F238E27FC236}">
                <a16:creationId xmlns:a16="http://schemas.microsoft.com/office/drawing/2014/main" id="{DDDC495F-6EBC-4814-BC2E-0A498165BB03}"/>
              </a:ext>
            </a:extLst>
          </p:cNvPr>
          <p:cNvGraphicFramePr>
            <a:graphicFrameLocks noGrp="1"/>
          </p:cNvGraphicFramePr>
          <p:nvPr>
            <p:ph idx="1"/>
            <p:extLst>
              <p:ext uri="{D42A27DB-BD31-4B8C-83A1-F6EECF244321}">
                <p14:modId xmlns:p14="http://schemas.microsoft.com/office/powerpoint/2010/main" val="2565136470"/>
              </p:ext>
            </p:extLst>
          </p:nvPr>
        </p:nvGraphicFramePr>
        <p:xfrm>
          <a:off x="1141413" y="2418820"/>
          <a:ext cx="9906000" cy="3142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3594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32" name="Picture 2">
            <a:extLst>
              <a:ext uri="{FF2B5EF4-FFF2-40B4-BE49-F238E27FC236}">
                <a16:creationId xmlns:a16="http://schemas.microsoft.com/office/drawing/2014/main" id="{50C065C3-0FE3-4452-B765-CB05BBB2A9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133" name="Group 132">
            <a:extLst>
              <a:ext uri="{FF2B5EF4-FFF2-40B4-BE49-F238E27FC236}">
                <a16:creationId xmlns:a16="http://schemas.microsoft.com/office/drawing/2014/main" id="{9795E515-5F57-431F-9A0D-3A0419DF75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4" name="Rectangle 5">
              <a:extLst>
                <a:ext uri="{FF2B5EF4-FFF2-40B4-BE49-F238E27FC236}">
                  <a16:creationId xmlns:a16="http://schemas.microsoft.com/office/drawing/2014/main" id="{D45BCBFE-0478-4767-BF2E-FC2C548BA6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35" name="Freeform 6">
              <a:extLst>
                <a:ext uri="{FF2B5EF4-FFF2-40B4-BE49-F238E27FC236}">
                  <a16:creationId xmlns:a16="http://schemas.microsoft.com/office/drawing/2014/main" id="{E903928F-F6DA-470C-81A0-CF7D9DE034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6" name="Freeform 7">
              <a:extLst>
                <a:ext uri="{FF2B5EF4-FFF2-40B4-BE49-F238E27FC236}">
                  <a16:creationId xmlns:a16="http://schemas.microsoft.com/office/drawing/2014/main" id="{ADA095F6-E326-4450-A2D6-DB2BF989B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7" name="Rectangle 8">
              <a:extLst>
                <a:ext uri="{FF2B5EF4-FFF2-40B4-BE49-F238E27FC236}">
                  <a16:creationId xmlns:a16="http://schemas.microsoft.com/office/drawing/2014/main" id="{6B067F9A-FDF2-49EC-B4FF-CD4B90F789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38" name="Freeform 9">
              <a:extLst>
                <a:ext uri="{FF2B5EF4-FFF2-40B4-BE49-F238E27FC236}">
                  <a16:creationId xmlns:a16="http://schemas.microsoft.com/office/drawing/2014/main" id="{F1331213-D19D-49FC-8616-168A14565A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9" name="Freeform 10">
              <a:extLst>
                <a:ext uri="{FF2B5EF4-FFF2-40B4-BE49-F238E27FC236}">
                  <a16:creationId xmlns:a16="http://schemas.microsoft.com/office/drawing/2014/main" id="{2ADFE242-96FC-4A14-8C59-90CD6DE1D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0" name="Freeform 11">
              <a:extLst>
                <a:ext uri="{FF2B5EF4-FFF2-40B4-BE49-F238E27FC236}">
                  <a16:creationId xmlns:a16="http://schemas.microsoft.com/office/drawing/2014/main" id="{6A97B7BC-40BD-494B-9C6B-AF3045559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1" name="Freeform 12">
              <a:extLst>
                <a:ext uri="{FF2B5EF4-FFF2-40B4-BE49-F238E27FC236}">
                  <a16:creationId xmlns:a16="http://schemas.microsoft.com/office/drawing/2014/main" id="{3D7F35CF-F44C-491F-904D-A31ED83213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2" name="Freeform 13">
              <a:extLst>
                <a:ext uri="{FF2B5EF4-FFF2-40B4-BE49-F238E27FC236}">
                  <a16:creationId xmlns:a16="http://schemas.microsoft.com/office/drawing/2014/main" id="{84D9BF7E-18C2-452C-B139-4ED58D7A0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3" name="Freeform 14">
              <a:extLst>
                <a:ext uri="{FF2B5EF4-FFF2-40B4-BE49-F238E27FC236}">
                  <a16:creationId xmlns:a16="http://schemas.microsoft.com/office/drawing/2014/main" id="{700A6223-AD38-426F-A6FE-7926CAEF3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4" name="Freeform 15">
              <a:extLst>
                <a:ext uri="{FF2B5EF4-FFF2-40B4-BE49-F238E27FC236}">
                  <a16:creationId xmlns:a16="http://schemas.microsoft.com/office/drawing/2014/main" id="{D172AA94-449F-45EB-94E6-67C186C32D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5" name="Freeform 16">
              <a:extLst>
                <a:ext uri="{FF2B5EF4-FFF2-40B4-BE49-F238E27FC236}">
                  <a16:creationId xmlns:a16="http://schemas.microsoft.com/office/drawing/2014/main" id="{A7D4F697-8937-4F4C-83C5-770B3FCB82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6" name="Freeform 17">
              <a:extLst>
                <a:ext uri="{FF2B5EF4-FFF2-40B4-BE49-F238E27FC236}">
                  <a16:creationId xmlns:a16="http://schemas.microsoft.com/office/drawing/2014/main" id="{10AF1D59-5117-4D47-8414-4BB61F944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7" name="Freeform 18">
              <a:extLst>
                <a:ext uri="{FF2B5EF4-FFF2-40B4-BE49-F238E27FC236}">
                  <a16:creationId xmlns:a16="http://schemas.microsoft.com/office/drawing/2014/main" id="{2387DC33-88B3-4718-8C94-41659EA33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8" name="Freeform 19">
              <a:extLst>
                <a:ext uri="{FF2B5EF4-FFF2-40B4-BE49-F238E27FC236}">
                  <a16:creationId xmlns:a16="http://schemas.microsoft.com/office/drawing/2014/main" id="{D4E7EC64-4763-4F04-B2E4-E400364D7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9" name="Freeform 20">
              <a:extLst>
                <a:ext uri="{FF2B5EF4-FFF2-40B4-BE49-F238E27FC236}">
                  <a16:creationId xmlns:a16="http://schemas.microsoft.com/office/drawing/2014/main" id="{581717DF-9FD4-47CB-9579-E34DF7E875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0" name="Freeform 21">
              <a:extLst>
                <a:ext uri="{FF2B5EF4-FFF2-40B4-BE49-F238E27FC236}">
                  <a16:creationId xmlns:a16="http://schemas.microsoft.com/office/drawing/2014/main" id="{BCD8EF50-6E58-4B2D-90B6-AFF236A73B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1" name="Freeform 22">
              <a:extLst>
                <a:ext uri="{FF2B5EF4-FFF2-40B4-BE49-F238E27FC236}">
                  <a16:creationId xmlns:a16="http://schemas.microsoft.com/office/drawing/2014/main" id="{6524A268-142A-4CBF-BB8B-DC1FCBC8F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2" name="Freeform 23">
              <a:extLst>
                <a:ext uri="{FF2B5EF4-FFF2-40B4-BE49-F238E27FC236}">
                  <a16:creationId xmlns:a16="http://schemas.microsoft.com/office/drawing/2014/main" id="{56A0E6F3-B76B-4813-B44B-56CE11A8A0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3" name="Freeform 24">
              <a:extLst>
                <a:ext uri="{FF2B5EF4-FFF2-40B4-BE49-F238E27FC236}">
                  <a16:creationId xmlns:a16="http://schemas.microsoft.com/office/drawing/2014/main" id="{A74CED8D-B902-4B76-9CC8-30A09B2FA1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4" name="Freeform 25">
              <a:extLst>
                <a:ext uri="{FF2B5EF4-FFF2-40B4-BE49-F238E27FC236}">
                  <a16:creationId xmlns:a16="http://schemas.microsoft.com/office/drawing/2014/main" id="{ED007BD7-ED56-4566-B1FF-707160024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5" name="Freeform 26">
              <a:extLst>
                <a:ext uri="{FF2B5EF4-FFF2-40B4-BE49-F238E27FC236}">
                  <a16:creationId xmlns:a16="http://schemas.microsoft.com/office/drawing/2014/main" id="{90AD48D2-5BC8-4C80-B126-B1A201242B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6" name="Freeform 27">
              <a:extLst>
                <a:ext uri="{FF2B5EF4-FFF2-40B4-BE49-F238E27FC236}">
                  <a16:creationId xmlns:a16="http://schemas.microsoft.com/office/drawing/2014/main" id="{BE14C82F-9F35-4D61-B758-7BCE32DECB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7" name="Freeform 28">
              <a:extLst>
                <a:ext uri="{FF2B5EF4-FFF2-40B4-BE49-F238E27FC236}">
                  <a16:creationId xmlns:a16="http://schemas.microsoft.com/office/drawing/2014/main" id="{6540CE06-9028-497A-AC64-CF0ED60A74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8" name="Freeform 29">
              <a:extLst>
                <a:ext uri="{FF2B5EF4-FFF2-40B4-BE49-F238E27FC236}">
                  <a16:creationId xmlns:a16="http://schemas.microsoft.com/office/drawing/2014/main" id="{A4825B3B-52CD-4F08-BA02-6C2B0EFED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9" name="Freeform 30">
              <a:extLst>
                <a:ext uri="{FF2B5EF4-FFF2-40B4-BE49-F238E27FC236}">
                  <a16:creationId xmlns:a16="http://schemas.microsoft.com/office/drawing/2014/main" id="{6877A5EF-B8B8-44D3-AA57-4BBF89206D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0" name="Freeform 31">
              <a:extLst>
                <a:ext uri="{FF2B5EF4-FFF2-40B4-BE49-F238E27FC236}">
                  <a16:creationId xmlns:a16="http://schemas.microsoft.com/office/drawing/2014/main" id="{00BB365C-9180-4208-92CF-AB6A88848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1" name="Freeform 32">
              <a:extLst>
                <a:ext uri="{FF2B5EF4-FFF2-40B4-BE49-F238E27FC236}">
                  <a16:creationId xmlns:a16="http://schemas.microsoft.com/office/drawing/2014/main" id="{8D1134D2-53A6-41D5-AC1A-5254A2FBD0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2" name="Rectangle 33">
              <a:extLst>
                <a:ext uri="{FF2B5EF4-FFF2-40B4-BE49-F238E27FC236}">
                  <a16:creationId xmlns:a16="http://schemas.microsoft.com/office/drawing/2014/main" id="{24C7FA73-07CD-479A-9B9E-DAD4D3B2BF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63" name="Freeform 34">
              <a:extLst>
                <a:ext uri="{FF2B5EF4-FFF2-40B4-BE49-F238E27FC236}">
                  <a16:creationId xmlns:a16="http://schemas.microsoft.com/office/drawing/2014/main" id="{AB24DF92-B081-4701-B58D-913261A00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4" name="Freeform 35">
              <a:extLst>
                <a:ext uri="{FF2B5EF4-FFF2-40B4-BE49-F238E27FC236}">
                  <a16:creationId xmlns:a16="http://schemas.microsoft.com/office/drawing/2014/main" id="{AB4DF275-6B82-4AA9-A7A9-138E631E30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5" name="Freeform 36">
              <a:extLst>
                <a:ext uri="{FF2B5EF4-FFF2-40B4-BE49-F238E27FC236}">
                  <a16:creationId xmlns:a16="http://schemas.microsoft.com/office/drawing/2014/main" id="{972A3812-16AD-453E-B1E6-9F39894F7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6" name="Freeform 37">
              <a:extLst>
                <a:ext uri="{FF2B5EF4-FFF2-40B4-BE49-F238E27FC236}">
                  <a16:creationId xmlns:a16="http://schemas.microsoft.com/office/drawing/2014/main" id="{8FB6759A-BAD8-4073-86A2-6DDD73DE2A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7" name="Freeform 38">
              <a:extLst>
                <a:ext uri="{FF2B5EF4-FFF2-40B4-BE49-F238E27FC236}">
                  <a16:creationId xmlns:a16="http://schemas.microsoft.com/office/drawing/2014/main" id="{9FCCB0F4-1178-47C1-9EE2-234EA715C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8" name="Freeform 39">
              <a:extLst>
                <a:ext uri="{FF2B5EF4-FFF2-40B4-BE49-F238E27FC236}">
                  <a16:creationId xmlns:a16="http://schemas.microsoft.com/office/drawing/2014/main" id="{CB01BF0B-7EB0-4C18-80BE-20D2EAC04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9" name="Freeform 40">
              <a:extLst>
                <a:ext uri="{FF2B5EF4-FFF2-40B4-BE49-F238E27FC236}">
                  <a16:creationId xmlns:a16="http://schemas.microsoft.com/office/drawing/2014/main" id="{3266E9DA-C937-48E0-8F98-90A467760F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0" name="Freeform 41">
              <a:extLst>
                <a:ext uri="{FF2B5EF4-FFF2-40B4-BE49-F238E27FC236}">
                  <a16:creationId xmlns:a16="http://schemas.microsoft.com/office/drawing/2014/main" id="{A8A9C00D-0425-4E68-A1DE-BCE5BD6BB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1" name="Freeform 42">
              <a:extLst>
                <a:ext uri="{FF2B5EF4-FFF2-40B4-BE49-F238E27FC236}">
                  <a16:creationId xmlns:a16="http://schemas.microsoft.com/office/drawing/2014/main" id="{46230904-E744-4B55-84FF-826A6B737B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2" name="Freeform 43">
              <a:extLst>
                <a:ext uri="{FF2B5EF4-FFF2-40B4-BE49-F238E27FC236}">
                  <a16:creationId xmlns:a16="http://schemas.microsoft.com/office/drawing/2014/main" id="{D4291668-8AF0-4784-BC06-870768F53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3" name="Freeform 44">
              <a:extLst>
                <a:ext uri="{FF2B5EF4-FFF2-40B4-BE49-F238E27FC236}">
                  <a16:creationId xmlns:a16="http://schemas.microsoft.com/office/drawing/2014/main" id="{D917DCBD-774B-4AAF-92AE-D18289FFC4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4" name="Rectangle 45">
              <a:extLst>
                <a:ext uri="{FF2B5EF4-FFF2-40B4-BE49-F238E27FC236}">
                  <a16:creationId xmlns:a16="http://schemas.microsoft.com/office/drawing/2014/main" id="{9E50122E-0F19-4D65-9CB2-E22C3EA84AC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75" name="Freeform 46">
              <a:extLst>
                <a:ext uri="{FF2B5EF4-FFF2-40B4-BE49-F238E27FC236}">
                  <a16:creationId xmlns:a16="http://schemas.microsoft.com/office/drawing/2014/main" id="{BC28A765-6E8B-4352-BD0C-35474F70A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6" name="Freeform 47">
              <a:extLst>
                <a:ext uri="{FF2B5EF4-FFF2-40B4-BE49-F238E27FC236}">
                  <a16:creationId xmlns:a16="http://schemas.microsoft.com/office/drawing/2014/main" id="{0AC30A17-F494-44EB-9817-1B8B255CE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7" name="Freeform 48">
              <a:extLst>
                <a:ext uri="{FF2B5EF4-FFF2-40B4-BE49-F238E27FC236}">
                  <a16:creationId xmlns:a16="http://schemas.microsoft.com/office/drawing/2014/main" id="{6088D59F-32BD-4932-9C22-9AA0FCDA7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8" name="Freeform 49">
              <a:extLst>
                <a:ext uri="{FF2B5EF4-FFF2-40B4-BE49-F238E27FC236}">
                  <a16:creationId xmlns:a16="http://schemas.microsoft.com/office/drawing/2014/main" id="{B18BBE45-5F21-47FA-B291-AC802D7155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9" name="Freeform 50">
              <a:extLst>
                <a:ext uri="{FF2B5EF4-FFF2-40B4-BE49-F238E27FC236}">
                  <a16:creationId xmlns:a16="http://schemas.microsoft.com/office/drawing/2014/main" id="{A1BD992D-1C4B-4E69-A627-A45D8958E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0" name="Freeform 51">
              <a:extLst>
                <a:ext uri="{FF2B5EF4-FFF2-40B4-BE49-F238E27FC236}">
                  <a16:creationId xmlns:a16="http://schemas.microsoft.com/office/drawing/2014/main" id="{571C0498-7105-455E-8B0A-233F850F1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1" name="Freeform 52">
              <a:extLst>
                <a:ext uri="{FF2B5EF4-FFF2-40B4-BE49-F238E27FC236}">
                  <a16:creationId xmlns:a16="http://schemas.microsoft.com/office/drawing/2014/main" id="{F6FA78CC-C0B1-422F-B535-05580A971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2" name="Freeform 53">
              <a:extLst>
                <a:ext uri="{FF2B5EF4-FFF2-40B4-BE49-F238E27FC236}">
                  <a16:creationId xmlns:a16="http://schemas.microsoft.com/office/drawing/2014/main" id="{49A1BACF-EE5E-46F8-8968-D4CF18BC01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3" name="Freeform 54">
              <a:extLst>
                <a:ext uri="{FF2B5EF4-FFF2-40B4-BE49-F238E27FC236}">
                  <a16:creationId xmlns:a16="http://schemas.microsoft.com/office/drawing/2014/main" id="{0AF8DFAF-8AF7-453E-AED7-89E59FBD7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4" name="Freeform 55">
              <a:extLst>
                <a:ext uri="{FF2B5EF4-FFF2-40B4-BE49-F238E27FC236}">
                  <a16:creationId xmlns:a16="http://schemas.microsoft.com/office/drawing/2014/main" id="{F8C26D97-8DA4-4556-92E4-2AE66B36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5" name="Freeform 56">
              <a:extLst>
                <a:ext uri="{FF2B5EF4-FFF2-40B4-BE49-F238E27FC236}">
                  <a16:creationId xmlns:a16="http://schemas.microsoft.com/office/drawing/2014/main" id="{EEF9D855-A8A7-44CC-919C-BEA327F254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6" name="Freeform 57">
              <a:extLst>
                <a:ext uri="{FF2B5EF4-FFF2-40B4-BE49-F238E27FC236}">
                  <a16:creationId xmlns:a16="http://schemas.microsoft.com/office/drawing/2014/main" id="{11F0B045-803C-4067-A182-066EEB2C4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7" name="Freeform 58">
              <a:extLst>
                <a:ext uri="{FF2B5EF4-FFF2-40B4-BE49-F238E27FC236}">
                  <a16:creationId xmlns:a16="http://schemas.microsoft.com/office/drawing/2014/main" id="{3C1FCACB-EFEF-4B54-99A6-E327A637C2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188" name="Group 187">
            <a:extLst>
              <a:ext uri="{FF2B5EF4-FFF2-40B4-BE49-F238E27FC236}">
                <a16:creationId xmlns:a16="http://schemas.microsoft.com/office/drawing/2014/main" id="{096A8A5D-137F-4A8A-9811-F7A867F02E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182" name="Rectangle 188">
              <a:extLst>
                <a:ext uri="{FF2B5EF4-FFF2-40B4-BE49-F238E27FC236}">
                  <a16:creationId xmlns:a16="http://schemas.microsoft.com/office/drawing/2014/main" id="{6EA64E00-438F-4B4F-9366-7A7230A9A0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0" name="Picture 2">
              <a:extLst>
                <a:ext uri="{FF2B5EF4-FFF2-40B4-BE49-F238E27FC236}">
                  <a16:creationId xmlns:a16="http://schemas.microsoft.com/office/drawing/2014/main" id="{59E6386A-8042-4EC7-A981-EFAC2ACB89D5}"/>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3E33D90F-6066-4ED9-A538-BF87164F1457}"/>
              </a:ext>
            </a:extLst>
          </p:cNvPr>
          <p:cNvSpPr>
            <a:spLocks noGrp="1"/>
          </p:cNvSpPr>
          <p:nvPr>
            <p:ph type="title"/>
          </p:nvPr>
        </p:nvSpPr>
        <p:spPr>
          <a:xfrm>
            <a:off x="7914894" y="1122363"/>
            <a:ext cx="3156229" cy="2387600"/>
          </a:xfrm>
        </p:spPr>
        <p:txBody>
          <a:bodyPr vert="horz" lIns="91440" tIns="45720" rIns="91440" bIns="45720" rtlCol="0" anchor="b">
            <a:normAutofit/>
          </a:bodyPr>
          <a:lstStyle/>
          <a:p>
            <a:r>
              <a:rPr lang="en-US" sz="4800"/>
              <a:t>The tuck rule</a:t>
            </a:r>
          </a:p>
        </p:txBody>
      </p:sp>
      <p:pic>
        <p:nvPicPr>
          <p:cNvPr id="7170" name="Picture 2" descr="Image result for tuck rule">
            <a:extLst>
              <a:ext uri="{FF2B5EF4-FFF2-40B4-BE49-F238E27FC236}">
                <a16:creationId xmlns:a16="http://schemas.microsoft.com/office/drawing/2014/main" id="{C2C62F09-C1EC-40A2-BF3C-84A9628AF9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15" r="12033" b="1"/>
          <a:stretch/>
        </p:blipFill>
        <p:spPr bwMode="auto">
          <a:xfrm>
            <a:off x="-5597" y="10"/>
            <a:ext cx="7558541"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92" name="Group 191">
            <a:extLst>
              <a:ext uri="{FF2B5EF4-FFF2-40B4-BE49-F238E27FC236}">
                <a16:creationId xmlns:a16="http://schemas.microsoft.com/office/drawing/2014/main" id="{0FA686C7-6B08-416F-AEF3-C204079363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183" name="Rectangle 5">
              <a:extLst>
                <a:ext uri="{FF2B5EF4-FFF2-40B4-BE49-F238E27FC236}">
                  <a16:creationId xmlns:a16="http://schemas.microsoft.com/office/drawing/2014/main" id="{2BBDDDB2-3938-4066-91BA-4907AF8826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94" name="Freeform 6">
              <a:extLst>
                <a:ext uri="{FF2B5EF4-FFF2-40B4-BE49-F238E27FC236}">
                  <a16:creationId xmlns:a16="http://schemas.microsoft.com/office/drawing/2014/main" id="{D2125FCC-F305-4C4C-9CB1-14B83ADD73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5" name="Freeform 7">
              <a:extLst>
                <a:ext uri="{FF2B5EF4-FFF2-40B4-BE49-F238E27FC236}">
                  <a16:creationId xmlns:a16="http://schemas.microsoft.com/office/drawing/2014/main" id="{96643530-0EE0-4AC8-8241-ED8E26ED83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6" name="Rectangle 8">
              <a:extLst>
                <a:ext uri="{FF2B5EF4-FFF2-40B4-BE49-F238E27FC236}">
                  <a16:creationId xmlns:a16="http://schemas.microsoft.com/office/drawing/2014/main" id="{A784F0C8-95D3-4D7D-8FA9-326D3DEA266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97" name="Freeform 9">
              <a:extLst>
                <a:ext uri="{FF2B5EF4-FFF2-40B4-BE49-F238E27FC236}">
                  <a16:creationId xmlns:a16="http://schemas.microsoft.com/office/drawing/2014/main" id="{4D49008E-3A2F-4C2C-85EB-1D228F38E6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8" name="Freeform 10">
              <a:extLst>
                <a:ext uri="{FF2B5EF4-FFF2-40B4-BE49-F238E27FC236}">
                  <a16:creationId xmlns:a16="http://schemas.microsoft.com/office/drawing/2014/main" id="{B09CB0F8-91EE-4A04-91CD-9B9D390ED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9" name="Freeform 11">
              <a:extLst>
                <a:ext uri="{FF2B5EF4-FFF2-40B4-BE49-F238E27FC236}">
                  <a16:creationId xmlns:a16="http://schemas.microsoft.com/office/drawing/2014/main" id="{954CB039-9A52-4C07-BDB1-747876D86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0" name="Freeform 12">
              <a:extLst>
                <a:ext uri="{FF2B5EF4-FFF2-40B4-BE49-F238E27FC236}">
                  <a16:creationId xmlns:a16="http://schemas.microsoft.com/office/drawing/2014/main" id="{AD9FE313-C425-42A8-92A9-82E74C4096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1" name="Freeform 13">
              <a:extLst>
                <a:ext uri="{FF2B5EF4-FFF2-40B4-BE49-F238E27FC236}">
                  <a16:creationId xmlns:a16="http://schemas.microsoft.com/office/drawing/2014/main" id="{CD506FC5-3A23-48B7-9771-7B77E6DA0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2" name="Freeform 14">
              <a:extLst>
                <a:ext uri="{FF2B5EF4-FFF2-40B4-BE49-F238E27FC236}">
                  <a16:creationId xmlns:a16="http://schemas.microsoft.com/office/drawing/2014/main" id="{6FF54CDF-21B0-46AE-B402-234E62F9D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3" name="Freeform 15">
              <a:extLst>
                <a:ext uri="{FF2B5EF4-FFF2-40B4-BE49-F238E27FC236}">
                  <a16:creationId xmlns:a16="http://schemas.microsoft.com/office/drawing/2014/main" id="{EE88784D-C24D-4FBD-AF34-85BA74966F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4" name="Freeform 16">
              <a:extLst>
                <a:ext uri="{FF2B5EF4-FFF2-40B4-BE49-F238E27FC236}">
                  <a16:creationId xmlns:a16="http://schemas.microsoft.com/office/drawing/2014/main" id="{F524C128-9723-4A4D-BFB5-7EBD5B24FB9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5" name="Freeform 17">
              <a:extLst>
                <a:ext uri="{FF2B5EF4-FFF2-40B4-BE49-F238E27FC236}">
                  <a16:creationId xmlns:a16="http://schemas.microsoft.com/office/drawing/2014/main" id="{9C742EF7-4F82-4B4A-9693-4F794B6A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6" name="Freeform 18">
              <a:extLst>
                <a:ext uri="{FF2B5EF4-FFF2-40B4-BE49-F238E27FC236}">
                  <a16:creationId xmlns:a16="http://schemas.microsoft.com/office/drawing/2014/main" id="{0265747A-2114-4F0F-81B6-618FD38958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7" name="Freeform 19">
              <a:extLst>
                <a:ext uri="{FF2B5EF4-FFF2-40B4-BE49-F238E27FC236}">
                  <a16:creationId xmlns:a16="http://schemas.microsoft.com/office/drawing/2014/main" id="{99E488E3-470E-4FC6-A3B0-141DF162D8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8" name="Freeform 20">
              <a:extLst>
                <a:ext uri="{FF2B5EF4-FFF2-40B4-BE49-F238E27FC236}">
                  <a16:creationId xmlns:a16="http://schemas.microsoft.com/office/drawing/2014/main" id="{612B7DC5-03F3-4B7B-9520-D66144F168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9" name="Freeform 21">
              <a:extLst>
                <a:ext uri="{FF2B5EF4-FFF2-40B4-BE49-F238E27FC236}">
                  <a16:creationId xmlns:a16="http://schemas.microsoft.com/office/drawing/2014/main" id="{B2355AA2-DB69-485A-B600-E3DF02F2DF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0" name="Freeform 22">
              <a:extLst>
                <a:ext uri="{FF2B5EF4-FFF2-40B4-BE49-F238E27FC236}">
                  <a16:creationId xmlns:a16="http://schemas.microsoft.com/office/drawing/2014/main" id="{4DC3AC80-2B15-428E-8B1E-53312C666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1" name="Freeform 23">
              <a:extLst>
                <a:ext uri="{FF2B5EF4-FFF2-40B4-BE49-F238E27FC236}">
                  <a16:creationId xmlns:a16="http://schemas.microsoft.com/office/drawing/2014/main" id="{C48F81D6-640C-4483-9773-8C7BFF461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2" name="Freeform 24">
              <a:extLst>
                <a:ext uri="{FF2B5EF4-FFF2-40B4-BE49-F238E27FC236}">
                  <a16:creationId xmlns:a16="http://schemas.microsoft.com/office/drawing/2014/main" id="{C7AA2EE3-7411-4DCB-B79E-0C5C95D7C7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3" name="Freeform 25">
              <a:extLst>
                <a:ext uri="{FF2B5EF4-FFF2-40B4-BE49-F238E27FC236}">
                  <a16:creationId xmlns:a16="http://schemas.microsoft.com/office/drawing/2014/main" id="{8B84BFA3-B122-4CA5-8C28-79134C975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4" name="Freeform 26">
              <a:extLst>
                <a:ext uri="{FF2B5EF4-FFF2-40B4-BE49-F238E27FC236}">
                  <a16:creationId xmlns:a16="http://schemas.microsoft.com/office/drawing/2014/main" id="{A7C22B06-B32B-46EB-9428-B7CA7DA1F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5" name="Freeform 27">
              <a:extLst>
                <a:ext uri="{FF2B5EF4-FFF2-40B4-BE49-F238E27FC236}">
                  <a16:creationId xmlns:a16="http://schemas.microsoft.com/office/drawing/2014/main" id="{1AE1D740-5AF4-4B8F-B533-C8CD4E56E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6" name="Freeform 28">
              <a:extLst>
                <a:ext uri="{FF2B5EF4-FFF2-40B4-BE49-F238E27FC236}">
                  <a16:creationId xmlns:a16="http://schemas.microsoft.com/office/drawing/2014/main" id="{555B0792-99B8-4014-AC84-7B39D21294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7" name="Freeform 29">
              <a:extLst>
                <a:ext uri="{FF2B5EF4-FFF2-40B4-BE49-F238E27FC236}">
                  <a16:creationId xmlns:a16="http://schemas.microsoft.com/office/drawing/2014/main" id="{395B90B6-A4DE-4EEF-B53E-395E8D4AF3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8" name="Freeform 30">
              <a:extLst>
                <a:ext uri="{FF2B5EF4-FFF2-40B4-BE49-F238E27FC236}">
                  <a16:creationId xmlns:a16="http://schemas.microsoft.com/office/drawing/2014/main" id="{A0117576-A27F-4175-BD9D-EE15C96D98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9" name="Freeform 31">
              <a:extLst>
                <a:ext uri="{FF2B5EF4-FFF2-40B4-BE49-F238E27FC236}">
                  <a16:creationId xmlns:a16="http://schemas.microsoft.com/office/drawing/2014/main" id="{93C8332E-93D3-4919-A977-06EC76556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0" name="Freeform 32">
              <a:extLst>
                <a:ext uri="{FF2B5EF4-FFF2-40B4-BE49-F238E27FC236}">
                  <a16:creationId xmlns:a16="http://schemas.microsoft.com/office/drawing/2014/main" id="{B086AC0E-8130-47AC-A510-5285FAE659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1" name="Rectangle 33">
              <a:extLst>
                <a:ext uri="{FF2B5EF4-FFF2-40B4-BE49-F238E27FC236}">
                  <a16:creationId xmlns:a16="http://schemas.microsoft.com/office/drawing/2014/main" id="{DF1BC1DF-8089-49D8-9535-EAB0D7C9A4C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22" name="Freeform 34">
              <a:extLst>
                <a:ext uri="{FF2B5EF4-FFF2-40B4-BE49-F238E27FC236}">
                  <a16:creationId xmlns:a16="http://schemas.microsoft.com/office/drawing/2014/main" id="{97388BAE-DCB9-4B88-9CDE-6FA3304D3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3" name="Freeform 35">
              <a:extLst>
                <a:ext uri="{FF2B5EF4-FFF2-40B4-BE49-F238E27FC236}">
                  <a16:creationId xmlns:a16="http://schemas.microsoft.com/office/drawing/2014/main" id="{7E059A96-E5FE-4EE1-9C6D-3AB208BF6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4" name="Freeform 36">
              <a:extLst>
                <a:ext uri="{FF2B5EF4-FFF2-40B4-BE49-F238E27FC236}">
                  <a16:creationId xmlns:a16="http://schemas.microsoft.com/office/drawing/2014/main" id="{CD6A3DCE-FBEE-41E7-A0EC-CA23A1DF3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5" name="Freeform 37">
              <a:extLst>
                <a:ext uri="{FF2B5EF4-FFF2-40B4-BE49-F238E27FC236}">
                  <a16:creationId xmlns:a16="http://schemas.microsoft.com/office/drawing/2014/main" id="{52966C83-B07E-463F-B982-F3E074D9D1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6" name="Freeform 38">
              <a:extLst>
                <a:ext uri="{FF2B5EF4-FFF2-40B4-BE49-F238E27FC236}">
                  <a16:creationId xmlns:a16="http://schemas.microsoft.com/office/drawing/2014/main" id="{0F475B53-6578-4C68-AC7C-3BE28EA6A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7" name="Freeform 39">
              <a:extLst>
                <a:ext uri="{FF2B5EF4-FFF2-40B4-BE49-F238E27FC236}">
                  <a16:creationId xmlns:a16="http://schemas.microsoft.com/office/drawing/2014/main" id="{8475C02B-D024-4E20-9EF3-2A7E96740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8" name="Freeform 40">
              <a:extLst>
                <a:ext uri="{FF2B5EF4-FFF2-40B4-BE49-F238E27FC236}">
                  <a16:creationId xmlns:a16="http://schemas.microsoft.com/office/drawing/2014/main" id="{1F5EF5DC-7372-4549-B0A6-800F194068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9" name="Freeform 41">
              <a:extLst>
                <a:ext uri="{FF2B5EF4-FFF2-40B4-BE49-F238E27FC236}">
                  <a16:creationId xmlns:a16="http://schemas.microsoft.com/office/drawing/2014/main" id="{8B908D96-CCB2-426B-862C-2BDB2AF71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0" name="Freeform 42">
              <a:extLst>
                <a:ext uri="{FF2B5EF4-FFF2-40B4-BE49-F238E27FC236}">
                  <a16:creationId xmlns:a16="http://schemas.microsoft.com/office/drawing/2014/main" id="{26752E6D-E46B-4DA2-B280-5C696EF4FD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1" name="Freeform 43">
              <a:extLst>
                <a:ext uri="{FF2B5EF4-FFF2-40B4-BE49-F238E27FC236}">
                  <a16:creationId xmlns:a16="http://schemas.microsoft.com/office/drawing/2014/main" id="{011E7A27-73CF-4E1E-8AE2-B88B96F3B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2" name="Freeform 44">
              <a:extLst>
                <a:ext uri="{FF2B5EF4-FFF2-40B4-BE49-F238E27FC236}">
                  <a16:creationId xmlns:a16="http://schemas.microsoft.com/office/drawing/2014/main" id="{1DBE1EE2-4667-4A45-80F7-217D3B6FA7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3" name="Rectangle 45">
              <a:extLst>
                <a:ext uri="{FF2B5EF4-FFF2-40B4-BE49-F238E27FC236}">
                  <a16:creationId xmlns:a16="http://schemas.microsoft.com/office/drawing/2014/main" id="{A48239BC-3712-4110-AE92-4AC892603DE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34" name="Freeform 46">
              <a:extLst>
                <a:ext uri="{FF2B5EF4-FFF2-40B4-BE49-F238E27FC236}">
                  <a16:creationId xmlns:a16="http://schemas.microsoft.com/office/drawing/2014/main" id="{14B6D739-1C93-4350-BC14-ED88C6341B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5" name="Freeform 47">
              <a:extLst>
                <a:ext uri="{FF2B5EF4-FFF2-40B4-BE49-F238E27FC236}">
                  <a16:creationId xmlns:a16="http://schemas.microsoft.com/office/drawing/2014/main" id="{2F73DF89-CB95-4798-90CA-B7A1DF2D36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6" name="Freeform 48">
              <a:extLst>
                <a:ext uri="{FF2B5EF4-FFF2-40B4-BE49-F238E27FC236}">
                  <a16:creationId xmlns:a16="http://schemas.microsoft.com/office/drawing/2014/main" id="{1DA7D977-8D60-47B5-8071-30A6FA0C9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7" name="Freeform 49">
              <a:extLst>
                <a:ext uri="{FF2B5EF4-FFF2-40B4-BE49-F238E27FC236}">
                  <a16:creationId xmlns:a16="http://schemas.microsoft.com/office/drawing/2014/main" id="{4A241594-4FC5-4570-94B2-724F248A6B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8" name="Freeform 50">
              <a:extLst>
                <a:ext uri="{FF2B5EF4-FFF2-40B4-BE49-F238E27FC236}">
                  <a16:creationId xmlns:a16="http://schemas.microsoft.com/office/drawing/2014/main" id="{9D31F634-1A34-473E-A0FA-D06EB57D97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9" name="Freeform 51">
              <a:extLst>
                <a:ext uri="{FF2B5EF4-FFF2-40B4-BE49-F238E27FC236}">
                  <a16:creationId xmlns:a16="http://schemas.microsoft.com/office/drawing/2014/main" id="{CE20C679-7385-48FF-BBE5-5BA7C0E70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0" name="Freeform 52">
              <a:extLst>
                <a:ext uri="{FF2B5EF4-FFF2-40B4-BE49-F238E27FC236}">
                  <a16:creationId xmlns:a16="http://schemas.microsoft.com/office/drawing/2014/main" id="{ADF9CA3B-265F-4927-BA79-0A676AF3F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1" name="Freeform 53">
              <a:extLst>
                <a:ext uri="{FF2B5EF4-FFF2-40B4-BE49-F238E27FC236}">
                  <a16:creationId xmlns:a16="http://schemas.microsoft.com/office/drawing/2014/main" id="{B138D01D-340C-4DB0-A0E1-D54B9319D5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2" name="Freeform 54">
              <a:extLst>
                <a:ext uri="{FF2B5EF4-FFF2-40B4-BE49-F238E27FC236}">
                  <a16:creationId xmlns:a16="http://schemas.microsoft.com/office/drawing/2014/main" id="{B56918B0-069B-4C98-995E-4D6B0B176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3" name="Freeform 55">
              <a:extLst>
                <a:ext uri="{FF2B5EF4-FFF2-40B4-BE49-F238E27FC236}">
                  <a16:creationId xmlns:a16="http://schemas.microsoft.com/office/drawing/2014/main" id="{2BD45940-09B7-4CD3-90E7-0EA2CF6A03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4" name="Freeform 56">
              <a:extLst>
                <a:ext uri="{FF2B5EF4-FFF2-40B4-BE49-F238E27FC236}">
                  <a16:creationId xmlns:a16="http://schemas.microsoft.com/office/drawing/2014/main" id="{347A8664-7179-419E-A26E-8250762910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5" name="Freeform 57">
              <a:extLst>
                <a:ext uri="{FF2B5EF4-FFF2-40B4-BE49-F238E27FC236}">
                  <a16:creationId xmlns:a16="http://schemas.microsoft.com/office/drawing/2014/main" id="{B7350394-4D50-4E2E-8AF2-F4A52E734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6" name="Freeform 58">
              <a:extLst>
                <a:ext uri="{FF2B5EF4-FFF2-40B4-BE49-F238E27FC236}">
                  <a16:creationId xmlns:a16="http://schemas.microsoft.com/office/drawing/2014/main" id="{6B464294-4049-4542-A83E-22B8CC6331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248" name="Group 247">
            <a:extLst>
              <a:ext uri="{FF2B5EF4-FFF2-40B4-BE49-F238E27FC236}">
                <a16:creationId xmlns:a16="http://schemas.microsoft.com/office/drawing/2014/main" id="{4C78E281-F596-4ECB-979A-89D89452AA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49" name="Freeform 32">
              <a:extLst>
                <a:ext uri="{FF2B5EF4-FFF2-40B4-BE49-F238E27FC236}">
                  <a16:creationId xmlns:a16="http://schemas.microsoft.com/office/drawing/2014/main" id="{C20E68C0-5C9E-4DA6-83AD-0EC3179BB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0" name="Freeform 33">
              <a:extLst>
                <a:ext uri="{FF2B5EF4-FFF2-40B4-BE49-F238E27FC236}">
                  <a16:creationId xmlns:a16="http://schemas.microsoft.com/office/drawing/2014/main" id="{80C08ED9-C9F6-4168-816A-F5C5F3AF5A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1" name="Freeform 34">
              <a:extLst>
                <a:ext uri="{FF2B5EF4-FFF2-40B4-BE49-F238E27FC236}">
                  <a16:creationId xmlns:a16="http://schemas.microsoft.com/office/drawing/2014/main" id="{0A83E4BF-890D-4E0A-A720-48088D4224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2" name="Freeform 35">
              <a:extLst>
                <a:ext uri="{FF2B5EF4-FFF2-40B4-BE49-F238E27FC236}">
                  <a16:creationId xmlns:a16="http://schemas.microsoft.com/office/drawing/2014/main" id="{996F9B33-C769-451E-9044-EA85C625CA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3" name="Freeform 36">
              <a:extLst>
                <a:ext uri="{FF2B5EF4-FFF2-40B4-BE49-F238E27FC236}">
                  <a16:creationId xmlns:a16="http://schemas.microsoft.com/office/drawing/2014/main" id="{F91D6EA2-C024-4E53-A81E-A50907517B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4" name="Freeform 37">
              <a:extLst>
                <a:ext uri="{FF2B5EF4-FFF2-40B4-BE49-F238E27FC236}">
                  <a16:creationId xmlns:a16="http://schemas.microsoft.com/office/drawing/2014/main" id="{233F8C4E-A946-462B-9703-971ABD45D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5" name="Freeform 38">
              <a:extLst>
                <a:ext uri="{FF2B5EF4-FFF2-40B4-BE49-F238E27FC236}">
                  <a16:creationId xmlns:a16="http://schemas.microsoft.com/office/drawing/2014/main" id="{06059614-A557-45C6-B625-488D41C394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6" name="Freeform 39">
              <a:extLst>
                <a:ext uri="{FF2B5EF4-FFF2-40B4-BE49-F238E27FC236}">
                  <a16:creationId xmlns:a16="http://schemas.microsoft.com/office/drawing/2014/main" id="{26BCD22B-880F-40F8-88AC-CD9285348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7" name="Freeform 40">
              <a:extLst>
                <a:ext uri="{FF2B5EF4-FFF2-40B4-BE49-F238E27FC236}">
                  <a16:creationId xmlns:a16="http://schemas.microsoft.com/office/drawing/2014/main" id="{52324B00-0190-4453-9F81-F0E913800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8" name="Rectangle 41">
              <a:extLst>
                <a:ext uri="{FF2B5EF4-FFF2-40B4-BE49-F238E27FC236}">
                  <a16:creationId xmlns:a16="http://schemas.microsoft.com/office/drawing/2014/main" id="{33BE57C0-F93F-4C88-B489-0BFA90D01B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287862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2"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a16="http://schemas.microsoft.com/office/drawing/2014/main" xmlns="">
                <a:solidFill>
                  <a:srgbClr val="FFFFFF"/>
                </a:solidFill>
              </a14:hiddenFill>
            </a:ext>
          </a:extLst>
        </p:spPr>
      </p:pic>
      <p:grpSp>
        <p:nvGrpSpPr>
          <p:cNvPr id="134" name="Group 133">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5"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273"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37"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38"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39"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0"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1"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2"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3"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4"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5"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6"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7"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8"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9"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0"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1"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2"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3"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4"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5"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6"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7"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8"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9"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0"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1"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2"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3"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64"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5"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6"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7"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8"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9"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0"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1"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2"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3"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4"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5"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76"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7"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8"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9"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0"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1"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2"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3"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4"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5"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6"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7"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8"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grpSp>
      <p:sp>
        <p:nvSpPr>
          <p:cNvPr id="190" name="Rectangle 189">
            <a:extLst>
              <a:ext uri="{FF2B5EF4-FFF2-40B4-BE49-F238E27FC236}">
                <a16:creationId xmlns:a16="http://schemas.microsoft.com/office/drawing/2014/main" id="{4D6A640B-6684-4338-9199-6EE758735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2" name="Group 191">
            <a:extLst>
              <a:ext uri="{FF2B5EF4-FFF2-40B4-BE49-F238E27FC236}">
                <a16:creationId xmlns:a16="http://schemas.microsoft.com/office/drawing/2014/main" id="{5BAB052D-92E4-4715-895B-E423230754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2305051" cy="6858001"/>
            <a:chOff x="0" y="0"/>
            <a:chExt cx="2305051" cy="6858001"/>
          </a:xfrm>
          <a:solidFill>
            <a:schemeClr val="bg2">
              <a:lumMod val="60000"/>
              <a:lumOff val="40000"/>
              <a:alpha val="60000"/>
            </a:schemeClr>
          </a:solidFill>
          <a:effectLst/>
        </p:grpSpPr>
        <p:sp>
          <p:nvSpPr>
            <p:cNvPr id="193" name="Rectangle 5">
              <a:extLst>
                <a:ext uri="{FF2B5EF4-FFF2-40B4-BE49-F238E27FC236}">
                  <a16:creationId xmlns:a16="http://schemas.microsoft.com/office/drawing/2014/main" id="{F9792D54-14D4-44D6-A491-DEA72C26C37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94" name="Freeform 6">
              <a:extLst>
                <a:ext uri="{FF2B5EF4-FFF2-40B4-BE49-F238E27FC236}">
                  <a16:creationId xmlns:a16="http://schemas.microsoft.com/office/drawing/2014/main" id="{D3CB19E7-637B-4FA1-B5E7-E35CF50AD3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5" name="Freeform 7">
              <a:extLst>
                <a:ext uri="{FF2B5EF4-FFF2-40B4-BE49-F238E27FC236}">
                  <a16:creationId xmlns:a16="http://schemas.microsoft.com/office/drawing/2014/main" id="{B8CED72B-CBE7-450E-BE7C-247E884393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6" name="Rectangle 8">
              <a:extLst>
                <a:ext uri="{FF2B5EF4-FFF2-40B4-BE49-F238E27FC236}">
                  <a16:creationId xmlns:a16="http://schemas.microsoft.com/office/drawing/2014/main" id="{3BBD7465-3665-40AE-98E8-F8503EE2096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97" name="Freeform 9">
              <a:extLst>
                <a:ext uri="{FF2B5EF4-FFF2-40B4-BE49-F238E27FC236}">
                  <a16:creationId xmlns:a16="http://schemas.microsoft.com/office/drawing/2014/main" id="{86CB6F49-3080-4A29-860D-F8F1AC4AC3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8" name="Freeform 10">
              <a:extLst>
                <a:ext uri="{FF2B5EF4-FFF2-40B4-BE49-F238E27FC236}">
                  <a16:creationId xmlns:a16="http://schemas.microsoft.com/office/drawing/2014/main" id="{EA3A8EBB-EC1C-42C6-B409-E065ACD0E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9" name="Freeform 11">
              <a:extLst>
                <a:ext uri="{FF2B5EF4-FFF2-40B4-BE49-F238E27FC236}">
                  <a16:creationId xmlns:a16="http://schemas.microsoft.com/office/drawing/2014/main" id="{0F0AAA08-BD9A-4F88-A60C-F2ECB84CE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0" name="Freeform 12">
              <a:extLst>
                <a:ext uri="{FF2B5EF4-FFF2-40B4-BE49-F238E27FC236}">
                  <a16:creationId xmlns:a16="http://schemas.microsoft.com/office/drawing/2014/main" id="{44ACFC6E-01EE-4A01-8C39-0C4BC6B4EF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1" name="Freeform 13">
              <a:extLst>
                <a:ext uri="{FF2B5EF4-FFF2-40B4-BE49-F238E27FC236}">
                  <a16:creationId xmlns:a16="http://schemas.microsoft.com/office/drawing/2014/main" id="{DDE8B861-702A-45C6-A7C5-D20764B55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2" name="Freeform 14">
              <a:extLst>
                <a:ext uri="{FF2B5EF4-FFF2-40B4-BE49-F238E27FC236}">
                  <a16:creationId xmlns:a16="http://schemas.microsoft.com/office/drawing/2014/main" id="{28DFAFFC-4BAC-4606-8F45-47284ED21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3" name="Freeform 15">
              <a:extLst>
                <a:ext uri="{FF2B5EF4-FFF2-40B4-BE49-F238E27FC236}">
                  <a16:creationId xmlns:a16="http://schemas.microsoft.com/office/drawing/2014/main" id="{B141C913-8CB4-4E5B-B684-BD40367775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4" name="Freeform 16">
              <a:extLst>
                <a:ext uri="{FF2B5EF4-FFF2-40B4-BE49-F238E27FC236}">
                  <a16:creationId xmlns:a16="http://schemas.microsoft.com/office/drawing/2014/main" id="{81E80ADE-DC6D-491B-BAC4-A90D44FD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5" name="Freeform 17">
              <a:extLst>
                <a:ext uri="{FF2B5EF4-FFF2-40B4-BE49-F238E27FC236}">
                  <a16:creationId xmlns:a16="http://schemas.microsoft.com/office/drawing/2014/main" id="{4A425A61-47B5-41CA-A1D6-21C358B89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6" name="Freeform 18">
              <a:extLst>
                <a:ext uri="{FF2B5EF4-FFF2-40B4-BE49-F238E27FC236}">
                  <a16:creationId xmlns:a16="http://schemas.microsoft.com/office/drawing/2014/main" id="{B44D4532-40A1-4CEB-8A1C-711180D586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7" name="Freeform 19">
              <a:extLst>
                <a:ext uri="{FF2B5EF4-FFF2-40B4-BE49-F238E27FC236}">
                  <a16:creationId xmlns:a16="http://schemas.microsoft.com/office/drawing/2014/main" id="{31056221-3B7D-4E0B-A366-3E03523EF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8" name="Freeform 20">
              <a:extLst>
                <a:ext uri="{FF2B5EF4-FFF2-40B4-BE49-F238E27FC236}">
                  <a16:creationId xmlns:a16="http://schemas.microsoft.com/office/drawing/2014/main" id="{0F4CE988-2CA1-4875-8419-BC9914E7A9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9" name="Freeform 21">
              <a:extLst>
                <a:ext uri="{FF2B5EF4-FFF2-40B4-BE49-F238E27FC236}">
                  <a16:creationId xmlns:a16="http://schemas.microsoft.com/office/drawing/2014/main" id="{D5E11DED-8522-4839-A2C5-9D64FBB031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0" name="Freeform 22">
              <a:extLst>
                <a:ext uri="{FF2B5EF4-FFF2-40B4-BE49-F238E27FC236}">
                  <a16:creationId xmlns:a16="http://schemas.microsoft.com/office/drawing/2014/main" id="{3A1EE55C-F160-4A56-ABFE-5EE18FE21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1" name="Freeform 23">
              <a:extLst>
                <a:ext uri="{FF2B5EF4-FFF2-40B4-BE49-F238E27FC236}">
                  <a16:creationId xmlns:a16="http://schemas.microsoft.com/office/drawing/2014/main" id="{519A9CFB-FBD5-4742-9228-976E852BCC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2" name="Freeform 24">
              <a:extLst>
                <a:ext uri="{FF2B5EF4-FFF2-40B4-BE49-F238E27FC236}">
                  <a16:creationId xmlns:a16="http://schemas.microsoft.com/office/drawing/2014/main" id="{E808A3F5-6663-49E0-B6BB-AFBBCD5087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3" name="Freeform 25">
              <a:extLst>
                <a:ext uri="{FF2B5EF4-FFF2-40B4-BE49-F238E27FC236}">
                  <a16:creationId xmlns:a16="http://schemas.microsoft.com/office/drawing/2014/main" id="{33A492F1-3A43-47FE-8E3E-4BF2B78649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4" name="Freeform 26">
              <a:extLst>
                <a:ext uri="{FF2B5EF4-FFF2-40B4-BE49-F238E27FC236}">
                  <a16:creationId xmlns:a16="http://schemas.microsoft.com/office/drawing/2014/main" id="{2ED7DF23-0B1F-4E17-8EC2-1B74D318FB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5" name="Freeform 27">
              <a:extLst>
                <a:ext uri="{FF2B5EF4-FFF2-40B4-BE49-F238E27FC236}">
                  <a16:creationId xmlns:a16="http://schemas.microsoft.com/office/drawing/2014/main" id="{FE1204BD-7481-4989-957D-B61AEA964A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6" name="Freeform 28">
              <a:extLst>
                <a:ext uri="{FF2B5EF4-FFF2-40B4-BE49-F238E27FC236}">
                  <a16:creationId xmlns:a16="http://schemas.microsoft.com/office/drawing/2014/main" id="{DD3C5673-1874-477D-AE35-B37A919741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7" name="Freeform 29">
              <a:extLst>
                <a:ext uri="{FF2B5EF4-FFF2-40B4-BE49-F238E27FC236}">
                  <a16:creationId xmlns:a16="http://schemas.microsoft.com/office/drawing/2014/main" id="{DA963A0C-386F-4A9E-89E8-67081094B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8" name="Freeform 30">
              <a:extLst>
                <a:ext uri="{FF2B5EF4-FFF2-40B4-BE49-F238E27FC236}">
                  <a16:creationId xmlns:a16="http://schemas.microsoft.com/office/drawing/2014/main" id="{D527BB52-D4EE-4CAA-A8A0-53A27DC7FF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9" name="Freeform 31">
              <a:extLst>
                <a:ext uri="{FF2B5EF4-FFF2-40B4-BE49-F238E27FC236}">
                  <a16:creationId xmlns:a16="http://schemas.microsoft.com/office/drawing/2014/main" id="{2A037511-5E0A-4293-81AB-28C5DC96B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0" name="Freeform 32">
              <a:extLst>
                <a:ext uri="{FF2B5EF4-FFF2-40B4-BE49-F238E27FC236}">
                  <a16:creationId xmlns:a16="http://schemas.microsoft.com/office/drawing/2014/main" id="{42A7FE1C-EF14-483B-B5FC-FDC150282A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1" name="Rectangle 33">
              <a:extLst>
                <a:ext uri="{FF2B5EF4-FFF2-40B4-BE49-F238E27FC236}">
                  <a16:creationId xmlns:a16="http://schemas.microsoft.com/office/drawing/2014/main" id="{45A82D49-825B-47BC-8622-A1D54C5C212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22" name="Freeform 34">
              <a:extLst>
                <a:ext uri="{FF2B5EF4-FFF2-40B4-BE49-F238E27FC236}">
                  <a16:creationId xmlns:a16="http://schemas.microsoft.com/office/drawing/2014/main" id="{039D74A5-B4AF-4800-B941-E5F8CD44E7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3" name="Freeform 35">
              <a:extLst>
                <a:ext uri="{FF2B5EF4-FFF2-40B4-BE49-F238E27FC236}">
                  <a16:creationId xmlns:a16="http://schemas.microsoft.com/office/drawing/2014/main" id="{70B5D059-1472-474F-BDE6-881B5D1CD7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4" name="Freeform 36">
              <a:extLst>
                <a:ext uri="{FF2B5EF4-FFF2-40B4-BE49-F238E27FC236}">
                  <a16:creationId xmlns:a16="http://schemas.microsoft.com/office/drawing/2014/main" id="{736D79CC-81E0-4C87-ABAC-58197ADBD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5" name="Freeform 37">
              <a:extLst>
                <a:ext uri="{FF2B5EF4-FFF2-40B4-BE49-F238E27FC236}">
                  <a16:creationId xmlns:a16="http://schemas.microsoft.com/office/drawing/2014/main" id="{7E72BA97-1228-4006-B095-8D9FB45FB1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6" name="Freeform 38">
              <a:extLst>
                <a:ext uri="{FF2B5EF4-FFF2-40B4-BE49-F238E27FC236}">
                  <a16:creationId xmlns:a16="http://schemas.microsoft.com/office/drawing/2014/main" id="{36FA3A99-37FB-4B03-A810-425BC9B379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7" name="Freeform 39">
              <a:extLst>
                <a:ext uri="{FF2B5EF4-FFF2-40B4-BE49-F238E27FC236}">
                  <a16:creationId xmlns:a16="http://schemas.microsoft.com/office/drawing/2014/main" id="{2E45B959-2AD5-4FE4-BF6A-4F011011C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8" name="Freeform 40">
              <a:extLst>
                <a:ext uri="{FF2B5EF4-FFF2-40B4-BE49-F238E27FC236}">
                  <a16:creationId xmlns:a16="http://schemas.microsoft.com/office/drawing/2014/main" id="{CEE29A17-924F-4EED-A18C-E6A0137E52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9" name="Freeform 41">
              <a:extLst>
                <a:ext uri="{FF2B5EF4-FFF2-40B4-BE49-F238E27FC236}">
                  <a16:creationId xmlns:a16="http://schemas.microsoft.com/office/drawing/2014/main" id="{EFB8BDF1-3A59-4EE5-BFAB-4F4B301E3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0" name="Freeform 42">
              <a:extLst>
                <a:ext uri="{FF2B5EF4-FFF2-40B4-BE49-F238E27FC236}">
                  <a16:creationId xmlns:a16="http://schemas.microsoft.com/office/drawing/2014/main" id="{8F94E417-93B4-4071-A6D1-AE66CA6822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1" name="Freeform 43">
              <a:extLst>
                <a:ext uri="{FF2B5EF4-FFF2-40B4-BE49-F238E27FC236}">
                  <a16:creationId xmlns:a16="http://schemas.microsoft.com/office/drawing/2014/main" id="{A18F44A8-385D-4EB4-A013-7EB252A27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2" name="Freeform 44">
              <a:extLst>
                <a:ext uri="{FF2B5EF4-FFF2-40B4-BE49-F238E27FC236}">
                  <a16:creationId xmlns:a16="http://schemas.microsoft.com/office/drawing/2014/main" id="{B25FB320-9784-4EA9-B1AE-3BF9106E6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3" name="Rectangle 45">
              <a:extLst>
                <a:ext uri="{FF2B5EF4-FFF2-40B4-BE49-F238E27FC236}">
                  <a16:creationId xmlns:a16="http://schemas.microsoft.com/office/drawing/2014/main" id="{C9EB05E6-5BE4-4EE1-9F0C-E8B57B362EA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34" name="Freeform 46">
              <a:extLst>
                <a:ext uri="{FF2B5EF4-FFF2-40B4-BE49-F238E27FC236}">
                  <a16:creationId xmlns:a16="http://schemas.microsoft.com/office/drawing/2014/main" id="{C66CAA98-15DB-4EF7-B2CA-54F523A3C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5" name="Freeform 47">
              <a:extLst>
                <a:ext uri="{FF2B5EF4-FFF2-40B4-BE49-F238E27FC236}">
                  <a16:creationId xmlns:a16="http://schemas.microsoft.com/office/drawing/2014/main" id="{7A30C330-EB27-4D08-82D2-7311A8505E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6" name="Freeform 48">
              <a:extLst>
                <a:ext uri="{FF2B5EF4-FFF2-40B4-BE49-F238E27FC236}">
                  <a16:creationId xmlns:a16="http://schemas.microsoft.com/office/drawing/2014/main" id="{285C54D0-DCD8-43CD-AE6D-00487565C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7" name="Freeform 49">
              <a:extLst>
                <a:ext uri="{FF2B5EF4-FFF2-40B4-BE49-F238E27FC236}">
                  <a16:creationId xmlns:a16="http://schemas.microsoft.com/office/drawing/2014/main" id="{BC525C34-0A4A-4042-8FA3-F64A115AEA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8" name="Freeform 50">
              <a:extLst>
                <a:ext uri="{FF2B5EF4-FFF2-40B4-BE49-F238E27FC236}">
                  <a16:creationId xmlns:a16="http://schemas.microsoft.com/office/drawing/2014/main" id="{870751A2-DBE9-4631-86D3-800E774916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9" name="Freeform 51">
              <a:extLst>
                <a:ext uri="{FF2B5EF4-FFF2-40B4-BE49-F238E27FC236}">
                  <a16:creationId xmlns:a16="http://schemas.microsoft.com/office/drawing/2014/main" id="{ED6D7806-3E23-488D-80ED-281D3DA72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0" name="Freeform 52">
              <a:extLst>
                <a:ext uri="{FF2B5EF4-FFF2-40B4-BE49-F238E27FC236}">
                  <a16:creationId xmlns:a16="http://schemas.microsoft.com/office/drawing/2014/main" id="{170E0895-F9C9-44BA-AF81-F7938C7E4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1" name="Freeform 53">
              <a:extLst>
                <a:ext uri="{FF2B5EF4-FFF2-40B4-BE49-F238E27FC236}">
                  <a16:creationId xmlns:a16="http://schemas.microsoft.com/office/drawing/2014/main" id="{75AD3DD3-BD4A-4DD9-9AC1-C60E341744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2" name="Freeform 54">
              <a:extLst>
                <a:ext uri="{FF2B5EF4-FFF2-40B4-BE49-F238E27FC236}">
                  <a16:creationId xmlns:a16="http://schemas.microsoft.com/office/drawing/2014/main" id="{D047B55E-0847-4696-8101-A643C3C7E9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3" name="Freeform 55">
              <a:extLst>
                <a:ext uri="{FF2B5EF4-FFF2-40B4-BE49-F238E27FC236}">
                  <a16:creationId xmlns:a16="http://schemas.microsoft.com/office/drawing/2014/main" id="{CB3EF1DB-37BD-463B-A542-7AA57DC9FE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4" name="Freeform 56">
              <a:extLst>
                <a:ext uri="{FF2B5EF4-FFF2-40B4-BE49-F238E27FC236}">
                  <a16:creationId xmlns:a16="http://schemas.microsoft.com/office/drawing/2014/main" id="{95D0E013-2F18-4248-9D83-3BFF25A05C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5" name="Freeform 57">
              <a:extLst>
                <a:ext uri="{FF2B5EF4-FFF2-40B4-BE49-F238E27FC236}">
                  <a16:creationId xmlns:a16="http://schemas.microsoft.com/office/drawing/2014/main" id="{E7D95722-3A1F-4917-8C16-D4D409941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6" name="Freeform 58">
              <a:extLst>
                <a:ext uri="{FF2B5EF4-FFF2-40B4-BE49-F238E27FC236}">
                  <a16:creationId xmlns:a16="http://schemas.microsoft.com/office/drawing/2014/main" id="{A54912BE-A961-4720-992C-09A2D13DE2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useBgFill="1">
        <p:nvSpPr>
          <p:cNvPr id="248" name="Round Diagonal Corner Rectangle 7">
            <a:extLst>
              <a:ext uri="{FF2B5EF4-FFF2-40B4-BE49-F238E27FC236}">
                <a16:creationId xmlns:a16="http://schemas.microsoft.com/office/drawing/2014/main" id="{FF5E4228-419E-44B9-B090-94A9540E5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079" y="0"/>
            <a:ext cx="8132922" cy="6848476"/>
          </a:xfrm>
          <a:prstGeom prst="round2DiagRect">
            <a:avLst>
              <a:gd name="adj1" fmla="val 0"/>
              <a:gd name="adj2" fmla="val 0"/>
            </a:avLst>
          </a:prstGeom>
          <a:ln w="19050" cap="sq">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1C2E15-4693-4D83-BEC3-1BB24C4734AD}"/>
              </a:ext>
            </a:extLst>
          </p:cNvPr>
          <p:cNvSpPr>
            <a:spLocks noGrp="1"/>
          </p:cNvSpPr>
          <p:nvPr>
            <p:ph type="title"/>
          </p:nvPr>
        </p:nvSpPr>
        <p:spPr>
          <a:xfrm>
            <a:off x="4654296" y="963613"/>
            <a:ext cx="6013703" cy="4149724"/>
          </a:xfrm>
        </p:spPr>
        <p:txBody>
          <a:bodyPr vert="horz" lIns="91440" tIns="45720" rIns="91440" bIns="45720" rtlCol="0" anchor="ctr">
            <a:normAutofit/>
          </a:bodyPr>
          <a:lstStyle/>
          <a:p>
            <a:r>
              <a:rPr lang="en-US" sz="6000"/>
              <a:t>Fail Mary</a:t>
            </a:r>
          </a:p>
        </p:txBody>
      </p:sp>
      <p:sp>
        <p:nvSpPr>
          <p:cNvPr id="3" name="Rectangle 2">
            <a:extLst>
              <a:ext uri="{FF2B5EF4-FFF2-40B4-BE49-F238E27FC236}">
                <a16:creationId xmlns:a16="http://schemas.microsoft.com/office/drawing/2014/main" id="{943D47D7-C90D-43AE-AF74-DCC4280BA98B}"/>
              </a:ext>
            </a:extLst>
          </p:cNvPr>
          <p:cNvSpPr/>
          <p:nvPr/>
        </p:nvSpPr>
        <p:spPr>
          <a:xfrm>
            <a:off x="3658153" y="3244334"/>
            <a:ext cx="4875694" cy="369332"/>
          </a:xfrm>
          <a:prstGeom prst="rect">
            <a:avLst/>
          </a:prstGeom>
        </p:spPr>
        <p:txBody>
          <a:bodyPr wrap="none">
            <a:spAutoFit/>
          </a:bodyPr>
          <a:lstStyle/>
          <a:p>
            <a:pPr>
              <a:spcAft>
                <a:spcPts val="600"/>
              </a:spcAft>
            </a:pPr>
            <a:r>
              <a:rPr lang="en-US">
                <a:hlinkClick r:id="rId3"/>
              </a:rPr>
              <a:t>https://www.youtube.com/watch?v=wXGFZkIEMK0</a:t>
            </a:r>
            <a:endParaRPr lang="en-US"/>
          </a:p>
        </p:txBody>
      </p:sp>
    </p:spTree>
    <p:extLst>
      <p:ext uri="{BB962C8B-B14F-4D97-AF65-F5344CB8AC3E}">
        <p14:creationId xmlns:p14="http://schemas.microsoft.com/office/powerpoint/2010/main" val="3779547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166"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a16="http://schemas.microsoft.com/office/drawing/2014/main" xmlns="">
                <a:solidFill>
                  <a:srgbClr val="FFFFFF"/>
                </a:solidFill>
              </a14:hiddenFill>
            </a:ext>
          </a:extLst>
        </p:spPr>
      </p:pic>
      <p:grpSp>
        <p:nvGrpSpPr>
          <p:cNvPr id="168" name="Group 167">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69"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70"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1"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2"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73"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4"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5"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6"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7"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8"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9"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0"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1"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2"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3"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4"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5"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6"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7"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8"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9"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0"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1"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2"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3"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4"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5"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6"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7"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98"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9"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00"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053"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054"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08"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09"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0"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1"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2"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3"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4"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215"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6"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7"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8"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9"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0"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1"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2"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3"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4"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5"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6"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7"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grpSp>
      <p:sp useBgFill="1">
        <p:nvSpPr>
          <p:cNvPr id="228" name="Rectangle 227">
            <a:extLst>
              <a:ext uri="{FF2B5EF4-FFF2-40B4-BE49-F238E27FC236}">
                <a16:creationId xmlns:a16="http://schemas.microsoft.com/office/drawing/2014/main" id="{B7D4B16D-600A-41A1-8B1B-3727C56C0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9" name="Group 228">
            <a:extLst>
              <a:ext uri="{FF2B5EF4-FFF2-40B4-BE49-F238E27FC236}">
                <a16:creationId xmlns:a16="http://schemas.microsoft.com/office/drawing/2014/main" id="{DE7C35E0-BD19-4AFC-81BF-7A7507E9C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60000"/>
            </a:schemeClr>
          </a:solidFill>
          <a:effectLst/>
        </p:grpSpPr>
        <p:sp>
          <p:nvSpPr>
            <p:cNvPr id="230" name="Rectangle 5">
              <a:extLst>
                <a:ext uri="{FF2B5EF4-FFF2-40B4-BE49-F238E27FC236}">
                  <a16:creationId xmlns:a16="http://schemas.microsoft.com/office/drawing/2014/main" id="{1E08D20A-3975-4596-85C6-D4679958628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31" name="Freeform 6">
              <a:extLst>
                <a:ext uri="{FF2B5EF4-FFF2-40B4-BE49-F238E27FC236}">
                  <a16:creationId xmlns:a16="http://schemas.microsoft.com/office/drawing/2014/main" id="{630A9349-BFE4-4720-A229-98DCD3B69F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2" name="Freeform 7">
              <a:extLst>
                <a:ext uri="{FF2B5EF4-FFF2-40B4-BE49-F238E27FC236}">
                  <a16:creationId xmlns:a16="http://schemas.microsoft.com/office/drawing/2014/main" id="{28487744-BBC9-4D40-85B3-0D45003C33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3" name="Rectangle 8">
              <a:extLst>
                <a:ext uri="{FF2B5EF4-FFF2-40B4-BE49-F238E27FC236}">
                  <a16:creationId xmlns:a16="http://schemas.microsoft.com/office/drawing/2014/main" id="{FAD6EF4D-97BD-46B4-9B5B-CD70971DD5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34" name="Freeform 9">
              <a:extLst>
                <a:ext uri="{FF2B5EF4-FFF2-40B4-BE49-F238E27FC236}">
                  <a16:creationId xmlns:a16="http://schemas.microsoft.com/office/drawing/2014/main" id="{210DCC42-11D2-4162-B47A-869B3F6694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5" name="Freeform 10">
              <a:extLst>
                <a:ext uri="{FF2B5EF4-FFF2-40B4-BE49-F238E27FC236}">
                  <a16:creationId xmlns:a16="http://schemas.microsoft.com/office/drawing/2014/main" id="{DE4880D6-6ECE-4F1B-B474-FE3940D04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6" name="Freeform 11">
              <a:extLst>
                <a:ext uri="{FF2B5EF4-FFF2-40B4-BE49-F238E27FC236}">
                  <a16:creationId xmlns:a16="http://schemas.microsoft.com/office/drawing/2014/main" id="{A1A39307-F675-49D2-9E45-28DA2AB5C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7" name="Freeform 12">
              <a:extLst>
                <a:ext uri="{FF2B5EF4-FFF2-40B4-BE49-F238E27FC236}">
                  <a16:creationId xmlns:a16="http://schemas.microsoft.com/office/drawing/2014/main" id="{AC5E23C5-C5D6-4BC3-9531-C0B2D7D29F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8" name="Freeform 13">
              <a:extLst>
                <a:ext uri="{FF2B5EF4-FFF2-40B4-BE49-F238E27FC236}">
                  <a16:creationId xmlns:a16="http://schemas.microsoft.com/office/drawing/2014/main" id="{4D3FC0A7-9672-4B19-8D54-71C3B39F7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9" name="Freeform 14">
              <a:extLst>
                <a:ext uri="{FF2B5EF4-FFF2-40B4-BE49-F238E27FC236}">
                  <a16:creationId xmlns:a16="http://schemas.microsoft.com/office/drawing/2014/main" id="{9911D04C-3FFB-4D1E-8F59-5C02692E3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0" name="Freeform 15">
              <a:extLst>
                <a:ext uri="{FF2B5EF4-FFF2-40B4-BE49-F238E27FC236}">
                  <a16:creationId xmlns:a16="http://schemas.microsoft.com/office/drawing/2014/main" id="{A0178C8F-EF32-4F3D-B022-60A7DE1367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1" name="Freeform 16">
              <a:extLst>
                <a:ext uri="{FF2B5EF4-FFF2-40B4-BE49-F238E27FC236}">
                  <a16:creationId xmlns:a16="http://schemas.microsoft.com/office/drawing/2014/main" id="{EEB2DD25-DE0D-48CE-8218-E4EF12273A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2" name="Freeform 17">
              <a:extLst>
                <a:ext uri="{FF2B5EF4-FFF2-40B4-BE49-F238E27FC236}">
                  <a16:creationId xmlns:a16="http://schemas.microsoft.com/office/drawing/2014/main" id="{13C92E55-66CB-48F7-BF28-5D8ED146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3" name="Freeform 18">
              <a:extLst>
                <a:ext uri="{FF2B5EF4-FFF2-40B4-BE49-F238E27FC236}">
                  <a16:creationId xmlns:a16="http://schemas.microsoft.com/office/drawing/2014/main" id="{CB0B6C7B-4820-48AB-92AF-896559F009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4" name="Freeform 19">
              <a:extLst>
                <a:ext uri="{FF2B5EF4-FFF2-40B4-BE49-F238E27FC236}">
                  <a16:creationId xmlns:a16="http://schemas.microsoft.com/office/drawing/2014/main" id="{2018EECD-4518-458F-989E-6FCAE5AE0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5" name="Freeform 20">
              <a:extLst>
                <a:ext uri="{FF2B5EF4-FFF2-40B4-BE49-F238E27FC236}">
                  <a16:creationId xmlns:a16="http://schemas.microsoft.com/office/drawing/2014/main" id="{1FB0915F-3C52-468A-87E7-F3EE381DA3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6" name="Freeform 21">
              <a:extLst>
                <a:ext uri="{FF2B5EF4-FFF2-40B4-BE49-F238E27FC236}">
                  <a16:creationId xmlns:a16="http://schemas.microsoft.com/office/drawing/2014/main" id="{7B184771-5A8E-4ED5-9179-24B19F26C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7" name="Freeform 22">
              <a:extLst>
                <a:ext uri="{FF2B5EF4-FFF2-40B4-BE49-F238E27FC236}">
                  <a16:creationId xmlns:a16="http://schemas.microsoft.com/office/drawing/2014/main" id="{BC5162D1-D64C-4FBA-BE86-11B27A743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8" name="Freeform 23">
              <a:extLst>
                <a:ext uri="{FF2B5EF4-FFF2-40B4-BE49-F238E27FC236}">
                  <a16:creationId xmlns:a16="http://schemas.microsoft.com/office/drawing/2014/main" id="{9EFF345C-6A58-4123-B2D1-2ED9E36912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9" name="Freeform 24">
              <a:extLst>
                <a:ext uri="{FF2B5EF4-FFF2-40B4-BE49-F238E27FC236}">
                  <a16:creationId xmlns:a16="http://schemas.microsoft.com/office/drawing/2014/main" id="{03CE89F7-AE1C-4370-920E-EE04C4124F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0" name="Freeform 25">
              <a:extLst>
                <a:ext uri="{FF2B5EF4-FFF2-40B4-BE49-F238E27FC236}">
                  <a16:creationId xmlns:a16="http://schemas.microsoft.com/office/drawing/2014/main" id="{D6E298F6-F99D-49EF-B614-24D2179C2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1" name="Freeform 26">
              <a:extLst>
                <a:ext uri="{FF2B5EF4-FFF2-40B4-BE49-F238E27FC236}">
                  <a16:creationId xmlns:a16="http://schemas.microsoft.com/office/drawing/2014/main" id="{2424FD35-451D-468C-9EB2-8DA350C124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2" name="Freeform 27">
              <a:extLst>
                <a:ext uri="{FF2B5EF4-FFF2-40B4-BE49-F238E27FC236}">
                  <a16:creationId xmlns:a16="http://schemas.microsoft.com/office/drawing/2014/main" id="{45BC0C6F-B91F-42CC-9046-522FE8223C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3" name="Freeform 28">
              <a:extLst>
                <a:ext uri="{FF2B5EF4-FFF2-40B4-BE49-F238E27FC236}">
                  <a16:creationId xmlns:a16="http://schemas.microsoft.com/office/drawing/2014/main" id="{F88AFBEE-A8B5-4B18-B834-5269F6C13C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4" name="Freeform 29">
              <a:extLst>
                <a:ext uri="{FF2B5EF4-FFF2-40B4-BE49-F238E27FC236}">
                  <a16:creationId xmlns:a16="http://schemas.microsoft.com/office/drawing/2014/main" id="{64B0F493-EC69-4C85-87D4-287628231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5" name="Freeform 30">
              <a:extLst>
                <a:ext uri="{FF2B5EF4-FFF2-40B4-BE49-F238E27FC236}">
                  <a16:creationId xmlns:a16="http://schemas.microsoft.com/office/drawing/2014/main" id="{09920E7F-979C-40F6-8FB1-791325A4A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6" name="Freeform 31">
              <a:extLst>
                <a:ext uri="{FF2B5EF4-FFF2-40B4-BE49-F238E27FC236}">
                  <a16:creationId xmlns:a16="http://schemas.microsoft.com/office/drawing/2014/main" id="{1387BCC3-D7BF-443E-B18C-87B696E64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7" name="Freeform 32">
              <a:extLst>
                <a:ext uri="{FF2B5EF4-FFF2-40B4-BE49-F238E27FC236}">
                  <a16:creationId xmlns:a16="http://schemas.microsoft.com/office/drawing/2014/main" id="{F1C0670D-9FA2-48D7-AFDB-4438ECC3EE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8" name="Rectangle 33">
              <a:extLst>
                <a:ext uri="{FF2B5EF4-FFF2-40B4-BE49-F238E27FC236}">
                  <a16:creationId xmlns:a16="http://schemas.microsoft.com/office/drawing/2014/main" id="{34088C0C-CAD1-4E66-A162-1D7020365B6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59" name="Freeform 34">
              <a:extLst>
                <a:ext uri="{FF2B5EF4-FFF2-40B4-BE49-F238E27FC236}">
                  <a16:creationId xmlns:a16="http://schemas.microsoft.com/office/drawing/2014/main" id="{B8C224A6-72B4-4763-B708-65A321D0D6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0" name="Freeform 35">
              <a:extLst>
                <a:ext uri="{FF2B5EF4-FFF2-40B4-BE49-F238E27FC236}">
                  <a16:creationId xmlns:a16="http://schemas.microsoft.com/office/drawing/2014/main" id="{2EE3A964-523C-470B-8B10-09053452C5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1" name="Freeform 36">
              <a:extLst>
                <a:ext uri="{FF2B5EF4-FFF2-40B4-BE49-F238E27FC236}">
                  <a16:creationId xmlns:a16="http://schemas.microsoft.com/office/drawing/2014/main" id="{1B87487E-C0EA-4E2A-8FC0-3D4C4F0177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55" name="Freeform 37">
              <a:extLst>
                <a:ext uri="{FF2B5EF4-FFF2-40B4-BE49-F238E27FC236}">
                  <a16:creationId xmlns:a16="http://schemas.microsoft.com/office/drawing/2014/main" id="{D8B57E7E-D885-4A0B-BBA0-E3BC3A68CD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4" name="Freeform 38">
              <a:extLst>
                <a:ext uri="{FF2B5EF4-FFF2-40B4-BE49-F238E27FC236}">
                  <a16:creationId xmlns:a16="http://schemas.microsoft.com/office/drawing/2014/main" id="{6FB84573-B84B-4571-A6E5-91CD308E7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5" name="Freeform 39">
              <a:extLst>
                <a:ext uri="{FF2B5EF4-FFF2-40B4-BE49-F238E27FC236}">
                  <a16:creationId xmlns:a16="http://schemas.microsoft.com/office/drawing/2014/main" id="{7EE5EE00-E139-4AB9-ACFC-5E39CFA95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6" name="Freeform 40">
              <a:extLst>
                <a:ext uri="{FF2B5EF4-FFF2-40B4-BE49-F238E27FC236}">
                  <a16:creationId xmlns:a16="http://schemas.microsoft.com/office/drawing/2014/main" id="{5A38A6AA-6753-4EFE-94BB-96DF739758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56" name="Freeform 41">
              <a:extLst>
                <a:ext uri="{FF2B5EF4-FFF2-40B4-BE49-F238E27FC236}">
                  <a16:creationId xmlns:a16="http://schemas.microsoft.com/office/drawing/2014/main" id="{506AB599-570B-4547-97F4-F2C672301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8" name="Freeform 42">
              <a:extLst>
                <a:ext uri="{FF2B5EF4-FFF2-40B4-BE49-F238E27FC236}">
                  <a16:creationId xmlns:a16="http://schemas.microsoft.com/office/drawing/2014/main" id="{9AFDEA1E-DBAB-4507-8D36-786F19A85B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9" name="Freeform 43">
              <a:extLst>
                <a:ext uri="{FF2B5EF4-FFF2-40B4-BE49-F238E27FC236}">
                  <a16:creationId xmlns:a16="http://schemas.microsoft.com/office/drawing/2014/main" id="{C824D6F7-0BDF-4C8C-869D-BDDEB0764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0" name="Freeform 44">
              <a:extLst>
                <a:ext uri="{FF2B5EF4-FFF2-40B4-BE49-F238E27FC236}">
                  <a16:creationId xmlns:a16="http://schemas.microsoft.com/office/drawing/2014/main" id="{6953C491-AE0F-4D2B-9474-18D5E8B5DC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1" name="Rectangle 45">
              <a:extLst>
                <a:ext uri="{FF2B5EF4-FFF2-40B4-BE49-F238E27FC236}">
                  <a16:creationId xmlns:a16="http://schemas.microsoft.com/office/drawing/2014/main" id="{5B956350-9BDD-4090-B2B6-12C13D1CE27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72" name="Freeform 46">
              <a:extLst>
                <a:ext uri="{FF2B5EF4-FFF2-40B4-BE49-F238E27FC236}">
                  <a16:creationId xmlns:a16="http://schemas.microsoft.com/office/drawing/2014/main" id="{ECE31E80-E354-44C3-81E0-4E3E41DDF6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3" name="Freeform 47">
              <a:extLst>
                <a:ext uri="{FF2B5EF4-FFF2-40B4-BE49-F238E27FC236}">
                  <a16:creationId xmlns:a16="http://schemas.microsoft.com/office/drawing/2014/main" id="{9DFA35DB-5360-405A-A7EB-064E51FBC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4" name="Freeform 48">
              <a:extLst>
                <a:ext uri="{FF2B5EF4-FFF2-40B4-BE49-F238E27FC236}">
                  <a16:creationId xmlns:a16="http://schemas.microsoft.com/office/drawing/2014/main" id="{2DA499BD-4313-4AD1-BE87-4BEF50FEC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5" name="Freeform 49">
              <a:extLst>
                <a:ext uri="{FF2B5EF4-FFF2-40B4-BE49-F238E27FC236}">
                  <a16:creationId xmlns:a16="http://schemas.microsoft.com/office/drawing/2014/main" id="{680E4C6D-12D1-417A-A709-EC416D98FA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6" name="Freeform 50">
              <a:extLst>
                <a:ext uri="{FF2B5EF4-FFF2-40B4-BE49-F238E27FC236}">
                  <a16:creationId xmlns:a16="http://schemas.microsoft.com/office/drawing/2014/main" id="{C93537B4-09B6-4CC6-92DE-3D3BDAC7A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7" name="Freeform 51">
              <a:extLst>
                <a:ext uri="{FF2B5EF4-FFF2-40B4-BE49-F238E27FC236}">
                  <a16:creationId xmlns:a16="http://schemas.microsoft.com/office/drawing/2014/main" id="{5D100FC5-9EA8-4DA7-AFA4-BC60831FD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8" name="Freeform 52">
              <a:extLst>
                <a:ext uri="{FF2B5EF4-FFF2-40B4-BE49-F238E27FC236}">
                  <a16:creationId xmlns:a16="http://schemas.microsoft.com/office/drawing/2014/main" id="{3F10D757-6A3B-4314-9755-419B3738E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9" name="Freeform 53">
              <a:extLst>
                <a:ext uri="{FF2B5EF4-FFF2-40B4-BE49-F238E27FC236}">
                  <a16:creationId xmlns:a16="http://schemas.microsoft.com/office/drawing/2014/main" id="{28A4D881-D08B-4AAF-866D-7C3160112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0" name="Freeform 54">
              <a:extLst>
                <a:ext uri="{FF2B5EF4-FFF2-40B4-BE49-F238E27FC236}">
                  <a16:creationId xmlns:a16="http://schemas.microsoft.com/office/drawing/2014/main" id="{A666F3F8-571E-483F-9B9F-31EDB91A9C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1" name="Freeform 55">
              <a:extLst>
                <a:ext uri="{FF2B5EF4-FFF2-40B4-BE49-F238E27FC236}">
                  <a16:creationId xmlns:a16="http://schemas.microsoft.com/office/drawing/2014/main" id="{18305C0F-0A00-450D-92A1-313C724398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2" name="Freeform 56">
              <a:extLst>
                <a:ext uri="{FF2B5EF4-FFF2-40B4-BE49-F238E27FC236}">
                  <a16:creationId xmlns:a16="http://schemas.microsoft.com/office/drawing/2014/main" id="{9A5635D8-CCB7-4D16-BB87-B1BC1AC97D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3" name="Freeform 57">
              <a:extLst>
                <a:ext uri="{FF2B5EF4-FFF2-40B4-BE49-F238E27FC236}">
                  <a16:creationId xmlns:a16="http://schemas.microsoft.com/office/drawing/2014/main" id="{7C10A784-B5EE-4486-96E7-3CC72B93A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4" name="Freeform 58">
              <a:extLst>
                <a:ext uri="{FF2B5EF4-FFF2-40B4-BE49-F238E27FC236}">
                  <a16:creationId xmlns:a16="http://schemas.microsoft.com/office/drawing/2014/main" id="{AE5FA7CA-916C-4A34-A727-E0289D891A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pic>
        <p:nvPicPr>
          <p:cNvPr id="285" name="Picture 2">
            <a:extLst>
              <a:ext uri="{FF2B5EF4-FFF2-40B4-BE49-F238E27FC236}">
                <a16:creationId xmlns:a16="http://schemas.microsoft.com/office/drawing/2014/main" id="{51039561-92F9-40EE-900B-6AA0F58042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 y="9525"/>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F8645DB9-5A3C-4EC3-A72B-A205A225D7D7}"/>
              </a:ext>
            </a:extLst>
          </p:cNvPr>
          <p:cNvSpPr>
            <a:spLocks noGrp="1"/>
          </p:cNvSpPr>
          <p:nvPr>
            <p:ph type="title"/>
          </p:nvPr>
        </p:nvSpPr>
        <p:spPr>
          <a:xfrm>
            <a:off x="2043113" y="1122363"/>
            <a:ext cx="4527929" cy="4287836"/>
          </a:xfrm>
        </p:spPr>
        <p:txBody>
          <a:bodyPr vert="horz" lIns="91440" tIns="45720" rIns="91440" bIns="45720" rtlCol="0" anchor="ctr">
            <a:normAutofit/>
          </a:bodyPr>
          <a:lstStyle/>
          <a:p>
            <a:pPr algn="r"/>
            <a:r>
              <a:rPr lang="en-US" sz="6000"/>
              <a:t>Q&amp;A Time</a:t>
            </a:r>
          </a:p>
        </p:txBody>
      </p:sp>
      <p:cxnSp>
        <p:nvCxnSpPr>
          <p:cNvPr id="286" name="Straight Connector 285">
            <a:extLst>
              <a:ext uri="{FF2B5EF4-FFF2-40B4-BE49-F238E27FC236}">
                <a16:creationId xmlns:a16="http://schemas.microsoft.com/office/drawing/2014/main" id="{D902DA06-324A-48CE-8C20-94535480A6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133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421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F68D-0BE0-4716-ABAC-A53AC64717E2}"/>
              </a:ext>
            </a:extLst>
          </p:cNvPr>
          <p:cNvSpPr>
            <a:spLocks noGrp="1"/>
          </p:cNvSpPr>
          <p:nvPr>
            <p:ph type="title"/>
          </p:nvPr>
        </p:nvSpPr>
        <p:spPr/>
        <p:txBody>
          <a:bodyPr/>
          <a:lstStyle/>
          <a:p>
            <a:r>
              <a:rPr lang="en-US" dirty="0"/>
              <a:t>Bibliography</a:t>
            </a:r>
          </a:p>
        </p:txBody>
      </p:sp>
      <p:sp>
        <p:nvSpPr>
          <p:cNvPr id="3" name="Content Placeholder 2">
            <a:extLst>
              <a:ext uri="{FF2B5EF4-FFF2-40B4-BE49-F238E27FC236}">
                <a16:creationId xmlns:a16="http://schemas.microsoft.com/office/drawing/2014/main" id="{0F25EE77-5D19-4A56-BDA7-125CD47C88AE}"/>
              </a:ext>
            </a:extLst>
          </p:cNvPr>
          <p:cNvSpPr>
            <a:spLocks noGrp="1"/>
          </p:cNvSpPr>
          <p:nvPr>
            <p:ph idx="1"/>
          </p:nvPr>
        </p:nvSpPr>
        <p:spPr>
          <a:xfrm>
            <a:off x="924025" y="1665172"/>
            <a:ext cx="11267975" cy="5192828"/>
          </a:xfrm>
        </p:spPr>
        <p:txBody>
          <a:bodyPr>
            <a:normAutofit/>
          </a:bodyPr>
          <a:lstStyle/>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Given, K. (2017, February 3). The 'Tuck Rule' Game That Started A Dynasty ... And A Backlash. Retrieved from </a:t>
            </a:r>
            <a:r>
              <a:rPr lang="en-US" sz="1200" dirty="0">
                <a:latin typeface="Times New Roman" panose="02020603050405020304" pitchFamily="18" charset="0"/>
                <a:cs typeface="Times New Roman" panose="02020603050405020304" pitchFamily="18" charset="0"/>
                <a:hlinkClick r:id="rId2"/>
              </a:rPr>
              <a:t>https://www.wbur.org/onlyagame/2017/02/03/patriots-tuck-rule</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History of Instant Replay. (n.d.). Retrieved from </a:t>
            </a:r>
            <a:r>
              <a:rPr lang="en-US" sz="1200" dirty="0">
                <a:latin typeface="Times New Roman" panose="02020603050405020304" pitchFamily="18" charset="0"/>
                <a:cs typeface="Times New Roman" panose="02020603050405020304" pitchFamily="18" charset="0"/>
                <a:hlinkClick r:id="rId3"/>
              </a:rPr>
              <a:t>https://operations.nfl.com/the-game/history-of-instant-replay/</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Martinez, R. (2008, November 9). Baltimore Ravens vs. Houston Texans. Retrieved from </a:t>
            </a:r>
            <a:r>
              <a:rPr lang="en-US" sz="1200" dirty="0">
                <a:latin typeface="Times New Roman" panose="02020603050405020304" pitchFamily="18" charset="0"/>
                <a:cs typeface="Times New Roman" panose="02020603050405020304" pitchFamily="18" charset="0"/>
                <a:hlinkClick r:id="rId4"/>
              </a:rPr>
              <a:t>https://media.gettyimages.com/photos/red-challenge-flag-during-a-game-between-the-baltimore-ravens-and-the-picture-id83747545?s=2048x2048</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NFL's Art McNally GameDay Central Video Tour. (n.d.). Retrieved from </a:t>
            </a:r>
            <a:r>
              <a:rPr lang="en-US" sz="1200" dirty="0">
                <a:latin typeface="Times New Roman" panose="02020603050405020304" pitchFamily="18" charset="0"/>
                <a:cs typeface="Times New Roman" panose="02020603050405020304" pitchFamily="18" charset="0"/>
                <a:hlinkClick r:id="rId5"/>
              </a:rPr>
              <a:t>https://operations.nfl.com/the-officials/inside-nfl-gameday-central/</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Polacek, S. (2019, January 20). Ref Bill Vinovich: I Didn't See Missed PI Call; Play's Timing Didn't Have Impact. Retrieved from </a:t>
            </a:r>
            <a:r>
              <a:rPr lang="en-US" sz="1200" dirty="0">
                <a:latin typeface="Times New Roman" panose="02020603050405020304" pitchFamily="18" charset="0"/>
                <a:cs typeface="Times New Roman" panose="02020603050405020304" pitchFamily="18" charset="0"/>
                <a:hlinkClick r:id="rId6"/>
              </a:rPr>
              <a:t>https://img.bleacherreport.net/img/images/photos/003/787/129/hi-res-0dad763f7a96c695607b759cb4464257_crop_north.jpg?h=533&amp;w=800&amp;q=70&amp;crop_x=center&amp;crop_y=top</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Seahawks vs. Packers Fail Mary Game | This Day in NFL History (9/24/12). (2015, September 24). Retrieved from </a:t>
            </a:r>
            <a:r>
              <a:rPr lang="en-US" sz="1200" dirty="0">
                <a:latin typeface="Times New Roman" panose="02020603050405020304" pitchFamily="18" charset="0"/>
                <a:cs typeface="Times New Roman" panose="02020603050405020304" pitchFamily="18" charset="0"/>
                <a:hlinkClick r:id="rId7"/>
              </a:rPr>
              <a:t>https://www.youtube.com/watch?v=wXGFZkIEMK0</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Super Bowl: Behind the scenes of instant replays. (2019, February 3). Retrieved from </a:t>
            </a:r>
            <a:r>
              <a:rPr lang="en-US" sz="1200" dirty="0">
                <a:latin typeface="Times New Roman" panose="02020603050405020304" pitchFamily="18" charset="0"/>
                <a:cs typeface="Times New Roman" panose="02020603050405020304" pitchFamily="18" charset="0"/>
                <a:hlinkClick r:id="rId8"/>
              </a:rPr>
              <a:t>https://www.youtube.com/watch?v=EYR1uHoRfe4</a:t>
            </a:r>
            <a:r>
              <a:rPr lang="en-US" sz="1200" dirty="0">
                <a:latin typeface="Times New Roman" panose="02020603050405020304" pitchFamily="18" charset="0"/>
                <a:cs typeface="Times New Roman" panose="02020603050405020304" pitchFamily="18" charset="0"/>
              </a:rPr>
              <a:t>.</a:t>
            </a:r>
          </a:p>
          <a:p>
            <a:r>
              <a:rPr lang="en-US" sz="1200">
                <a:latin typeface="Times New Roman" panose="02020603050405020304" pitchFamily="18" charset="0"/>
                <a:cs typeface="Times New Roman" panose="02020603050405020304" pitchFamily="18" charset="0"/>
              </a:rPr>
              <a:t>Trex</a:t>
            </a:r>
            <a:r>
              <a:rPr lang="en-US" sz="1200" dirty="0">
                <a:latin typeface="Times New Roman" panose="02020603050405020304" pitchFamily="18" charset="0"/>
                <a:cs typeface="Times New Roman" panose="02020603050405020304" pitchFamily="18" charset="0"/>
              </a:rPr>
              <a:t>, E. (2013, October 28). Why Does the NFL Have a Two-Minute Warning? Retrieved from </a:t>
            </a:r>
            <a:r>
              <a:rPr lang="en-US" sz="1200" dirty="0">
                <a:latin typeface="Times New Roman" panose="02020603050405020304" pitchFamily="18" charset="0"/>
                <a:cs typeface="Times New Roman" panose="02020603050405020304" pitchFamily="18" charset="0"/>
                <a:hlinkClick r:id="rId9"/>
              </a:rPr>
              <a:t>https://www.thephillygodfather.com/articles-web-app/why-does-the-nfl-have-a-two-minute-warning</a:t>
            </a:r>
            <a:r>
              <a:rPr lang="en-US" sz="1200" dirty="0">
                <a:latin typeface="Times New Roman" panose="02020603050405020304" pitchFamily="18" charset="0"/>
                <a:cs typeface="Times New Roman" panose="02020603050405020304" pitchFamily="18" charset="0"/>
              </a:rPr>
              <a:t>.</a:t>
            </a:r>
          </a:p>
          <a:p>
            <a:r>
              <a:rPr lang="en-US" sz="1200" dirty="0">
                <a:latin typeface="Times New Roman" panose="02020603050405020304" pitchFamily="18" charset="0"/>
                <a:cs typeface="Times New Roman" panose="02020603050405020304" pitchFamily="18" charset="0"/>
              </a:rPr>
              <a:t>Vintage stopwatch. (n.d.). Retrieved from </a:t>
            </a:r>
            <a:r>
              <a:rPr lang="en-US" sz="1200" dirty="0">
                <a:latin typeface="Times New Roman" panose="02020603050405020304" pitchFamily="18" charset="0"/>
                <a:cs typeface="Times New Roman" panose="02020603050405020304" pitchFamily="18" charset="0"/>
                <a:hlinkClick r:id="rId10"/>
              </a:rPr>
              <a:t>https://encrypted-tbn0.gstatic.com/images?q=tbn:ANd9GcRbfHhqZUYR32xXyo-e8gKTE5RvtDbZuInY_7nTboK6C_dYwbw_</a:t>
            </a:r>
            <a:r>
              <a:rPr lang="en-US" sz="1200" dirty="0">
                <a:latin typeface="Times New Roman" panose="02020603050405020304" pitchFamily="18" charset="0"/>
                <a:cs typeface="Times New Roman" panose="02020603050405020304" pitchFamily="18" charset="0"/>
              </a:rPr>
              <a:t>.</a:t>
            </a: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3967612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11</TotalTime>
  <Words>1093</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Times New Roman</vt:lpstr>
      <vt:lpstr>Tw Cen MT</vt:lpstr>
      <vt:lpstr>Circuit</vt:lpstr>
      <vt:lpstr>Technology in Sports: Instant Replay</vt:lpstr>
      <vt:lpstr>What is instant replay?</vt:lpstr>
      <vt:lpstr>What is instant replay? (Cont’d)</vt:lpstr>
      <vt:lpstr>The beginning (1976-1984)</vt:lpstr>
      <vt:lpstr>Initial Instant replay (1985-1992)</vt:lpstr>
      <vt:lpstr>Bumps and Miscues</vt:lpstr>
      <vt:lpstr>Picked up again</vt:lpstr>
      <vt:lpstr>However…</vt:lpstr>
      <vt:lpstr>The current system</vt:lpstr>
      <vt:lpstr>The current system (Cont’d)</vt:lpstr>
      <vt:lpstr>The current system (Cont’d)</vt:lpstr>
      <vt:lpstr>PowerPoint Presentation</vt:lpstr>
      <vt:lpstr>Behind the scenes</vt:lpstr>
      <vt:lpstr>The controversies</vt:lpstr>
      <vt:lpstr>The tuck rule</vt:lpstr>
      <vt:lpstr>Fail Mary</vt:lpstr>
      <vt:lpstr>Q&amp;A Time</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Sports: Instant Replay</dc:title>
  <dc:creator>Andrew Wu</dc:creator>
  <cp:lastModifiedBy>Andrew Wu</cp:lastModifiedBy>
  <cp:revision>1</cp:revision>
  <dcterms:created xsi:type="dcterms:W3CDTF">2019-11-26T03:05:45Z</dcterms:created>
  <dcterms:modified xsi:type="dcterms:W3CDTF">2019-11-26T03:17:23Z</dcterms:modified>
</cp:coreProperties>
</file>